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sldIdLst>
    <p:sldId id="256" r:id="rId4"/>
    <p:sldId id="257" r:id="rId5"/>
    <p:sldId id="268" r:id="rId6"/>
    <p:sldId id="303" r:id="rId7"/>
    <p:sldId id="304" r:id="rId8"/>
    <p:sldId id="261" r:id="rId9"/>
    <p:sldId id="272" r:id="rId10"/>
    <p:sldId id="273" r:id="rId11"/>
    <p:sldId id="306" r:id="rId12"/>
    <p:sldId id="307" r:id="rId13"/>
    <p:sldId id="266" r:id="rId14"/>
    <p:sldId id="305" r:id="rId1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761B8-B6B9-4D0C-8468-26EEFA393E05}" v="304" dt="2024-10-11T15:26:03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19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urow Leif" userId="089d23f4-02d0-44c6-b63b-8307752fb498" providerId="ADAL" clId="{506836BD-5EB8-4F44-ACCC-6EC818899EED}"/>
    <pc:docChg chg="undo custSel addSld delSld modSld sldOrd">
      <pc:chgData name="Saurow Leif" userId="089d23f4-02d0-44c6-b63b-8307752fb498" providerId="ADAL" clId="{506836BD-5EB8-4F44-ACCC-6EC818899EED}" dt="2023-04-13T06:57:19.985" v="1733" actId="20577"/>
      <pc:docMkLst>
        <pc:docMk/>
      </pc:docMkLst>
      <pc:sldChg chg="modSp mod">
        <pc:chgData name="Saurow Leif" userId="089d23f4-02d0-44c6-b63b-8307752fb498" providerId="ADAL" clId="{506836BD-5EB8-4F44-ACCC-6EC818899EED}" dt="2023-03-20T20:35:28.553" v="11" actId="20577"/>
        <pc:sldMkLst>
          <pc:docMk/>
          <pc:sldMk cId="303447833" sldId="256"/>
        </pc:sldMkLst>
        <pc:spChg chg="mod">
          <ac:chgData name="Saurow Leif" userId="089d23f4-02d0-44c6-b63b-8307752fb498" providerId="ADAL" clId="{506836BD-5EB8-4F44-ACCC-6EC818899EED}" dt="2023-03-20T20:35:28.553" v="11" actId="20577"/>
          <ac:spMkLst>
            <pc:docMk/>
            <pc:sldMk cId="303447833" sldId="256"/>
            <ac:spMk id="4" creationId="{00000000-0000-0000-0000-000000000000}"/>
          </ac:spMkLst>
        </pc:spChg>
      </pc:sldChg>
      <pc:sldChg chg="modSp mod modAnim">
        <pc:chgData name="Saurow Leif" userId="089d23f4-02d0-44c6-b63b-8307752fb498" providerId="ADAL" clId="{506836BD-5EB8-4F44-ACCC-6EC818899EED}" dt="2023-04-12T10:31:34.736" v="1559" actId="313"/>
        <pc:sldMkLst>
          <pc:docMk/>
          <pc:sldMk cId="2090594489" sldId="257"/>
        </pc:sldMkLst>
        <pc:spChg chg="mod">
          <ac:chgData name="Saurow Leif" userId="089d23f4-02d0-44c6-b63b-8307752fb498" providerId="ADAL" clId="{506836BD-5EB8-4F44-ACCC-6EC818899EED}" dt="2023-04-12T10:31:34.736" v="1559" actId="313"/>
          <ac:spMkLst>
            <pc:docMk/>
            <pc:sldMk cId="2090594489" sldId="257"/>
            <ac:spMk id="5" creationId="{00000000-0000-0000-0000-000000000000}"/>
          </ac:spMkLst>
        </pc:spChg>
      </pc:sldChg>
      <pc:sldChg chg="addSp modSp mod modAnim">
        <pc:chgData name="Saurow Leif" userId="089d23f4-02d0-44c6-b63b-8307752fb498" providerId="ADAL" clId="{506836BD-5EB8-4F44-ACCC-6EC818899EED}" dt="2023-03-24T07:23:36.283" v="950" actId="113"/>
        <pc:sldMkLst>
          <pc:docMk/>
          <pc:sldMk cId="979107610" sldId="259"/>
        </pc:sldMkLst>
        <pc:spChg chg="add mod">
          <ac:chgData name="Saurow Leif" userId="089d23f4-02d0-44c6-b63b-8307752fb498" providerId="ADAL" clId="{506836BD-5EB8-4F44-ACCC-6EC818899EED}" dt="2023-03-20T20:45:20.164" v="363" actId="14100"/>
          <ac:spMkLst>
            <pc:docMk/>
            <pc:sldMk cId="979107610" sldId="259"/>
            <ac:spMk id="2" creationId="{12B37F08-B9A4-53D4-2A4A-46FCD85E69AC}"/>
          </ac:spMkLst>
        </pc:spChg>
        <pc:spChg chg="mod">
          <ac:chgData name="Saurow Leif" userId="089d23f4-02d0-44c6-b63b-8307752fb498" providerId="ADAL" clId="{506836BD-5EB8-4F44-ACCC-6EC818899EED}" dt="2023-03-24T07:23:36.283" v="950" actId="113"/>
          <ac:spMkLst>
            <pc:docMk/>
            <pc:sldMk cId="979107610" sldId="259"/>
            <ac:spMk id="5" creationId="{00000000-0000-0000-0000-000000000000}"/>
          </ac:spMkLst>
        </pc:spChg>
      </pc:sldChg>
      <pc:sldChg chg="modSp del mod ord">
        <pc:chgData name="Saurow Leif" userId="089d23f4-02d0-44c6-b63b-8307752fb498" providerId="ADAL" clId="{506836BD-5EB8-4F44-ACCC-6EC818899EED}" dt="2023-03-22T20:44:43.120" v="746" actId="47"/>
        <pc:sldMkLst>
          <pc:docMk/>
          <pc:sldMk cId="3928285035" sldId="260"/>
        </pc:sldMkLst>
        <pc:spChg chg="mod">
          <ac:chgData name="Saurow Leif" userId="089d23f4-02d0-44c6-b63b-8307752fb498" providerId="ADAL" clId="{506836BD-5EB8-4F44-ACCC-6EC818899EED}" dt="2023-03-22T20:44:25.792" v="733" actId="20577"/>
          <ac:spMkLst>
            <pc:docMk/>
            <pc:sldMk cId="3928285035" sldId="260"/>
            <ac:spMk id="2" creationId="{00000000-0000-0000-0000-000000000000}"/>
          </ac:spMkLst>
        </pc:spChg>
        <pc:spChg chg="mod">
          <ac:chgData name="Saurow Leif" userId="089d23f4-02d0-44c6-b63b-8307752fb498" providerId="ADAL" clId="{506836BD-5EB8-4F44-ACCC-6EC818899EED}" dt="2023-03-22T20:44:35.518" v="745" actId="20577"/>
          <ac:spMkLst>
            <pc:docMk/>
            <pc:sldMk cId="3928285035" sldId="260"/>
            <ac:spMk id="5" creationId="{00000000-0000-0000-0000-000000000000}"/>
          </ac:spMkLst>
        </pc:spChg>
      </pc:sldChg>
      <pc:sldChg chg="delSp modSp mod ord">
        <pc:chgData name="Saurow Leif" userId="089d23f4-02d0-44c6-b63b-8307752fb498" providerId="ADAL" clId="{506836BD-5EB8-4F44-ACCC-6EC818899EED}" dt="2023-04-13T06:57:19.985" v="1733" actId="20577"/>
        <pc:sldMkLst>
          <pc:docMk/>
          <pc:sldMk cId="4007288923" sldId="261"/>
        </pc:sldMkLst>
        <pc:spChg chg="mod">
          <ac:chgData name="Saurow Leif" userId="089d23f4-02d0-44c6-b63b-8307752fb498" providerId="ADAL" clId="{506836BD-5EB8-4F44-ACCC-6EC818899EED}" dt="2023-03-20T20:44:59.099" v="338" actId="1076"/>
          <ac:spMkLst>
            <pc:docMk/>
            <pc:sldMk cId="4007288923" sldId="261"/>
            <ac:spMk id="2" creationId="{CF029B91-4A68-20A1-ADD5-68F0694D9E82}"/>
          </ac:spMkLst>
        </pc:spChg>
        <pc:spChg chg="del">
          <ac:chgData name="Saurow Leif" userId="089d23f4-02d0-44c6-b63b-8307752fb498" providerId="ADAL" clId="{506836BD-5EB8-4F44-ACCC-6EC818899EED}" dt="2023-03-20T20:37:05.873" v="79" actId="478"/>
          <ac:spMkLst>
            <pc:docMk/>
            <pc:sldMk cId="4007288923" sldId="261"/>
            <ac:spMk id="3" creationId="{65ED6096-DB8D-3023-3D4F-1D0140329ED5}"/>
          </ac:spMkLst>
        </pc:spChg>
        <pc:spChg chg="mod">
          <ac:chgData name="Saurow Leif" userId="089d23f4-02d0-44c6-b63b-8307752fb498" providerId="ADAL" clId="{506836BD-5EB8-4F44-ACCC-6EC818899EED}" dt="2023-04-13T06:57:19.985" v="1733" actId="20577"/>
          <ac:spMkLst>
            <pc:docMk/>
            <pc:sldMk cId="4007288923" sldId="261"/>
            <ac:spMk id="4" creationId="{5768357D-7963-82E9-1A40-16E8DA04C22A}"/>
          </ac:spMkLst>
        </pc:spChg>
      </pc:sldChg>
      <pc:sldChg chg="modSp add mod modAnim">
        <pc:chgData name="Saurow Leif" userId="089d23f4-02d0-44c6-b63b-8307752fb498" providerId="ADAL" clId="{506836BD-5EB8-4F44-ACCC-6EC818899EED}" dt="2023-04-03T15:44:03.610" v="1418" actId="20577"/>
        <pc:sldMkLst>
          <pc:docMk/>
          <pc:sldMk cId="4155970280" sldId="262"/>
        </pc:sldMkLst>
        <pc:spChg chg="mod">
          <ac:chgData name="Saurow Leif" userId="089d23f4-02d0-44c6-b63b-8307752fb498" providerId="ADAL" clId="{506836BD-5EB8-4F44-ACCC-6EC818899EED}" dt="2023-04-03T15:44:03.610" v="1418" actId="20577"/>
          <ac:spMkLst>
            <pc:docMk/>
            <pc:sldMk cId="4155970280" sldId="262"/>
            <ac:spMk id="5" creationId="{00000000-0000-0000-0000-000000000000}"/>
          </ac:spMkLst>
        </pc:spChg>
      </pc:sldChg>
      <pc:sldChg chg="modSp add mod modAnim">
        <pc:chgData name="Saurow Leif" userId="089d23f4-02d0-44c6-b63b-8307752fb498" providerId="ADAL" clId="{506836BD-5EB8-4F44-ACCC-6EC818899EED}" dt="2023-04-12T10:41:29.993" v="1610" actId="313"/>
        <pc:sldMkLst>
          <pc:docMk/>
          <pc:sldMk cId="2362134169" sldId="263"/>
        </pc:sldMkLst>
        <pc:spChg chg="mod">
          <ac:chgData name="Saurow Leif" userId="089d23f4-02d0-44c6-b63b-8307752fb498" providerId="ADAL" clId="{506836BD-5EB8-4F44-ACCC-6EC818899EED}" dt="2023-04-12T10:41:29.993" v="1610" actId="313"/>
          <ac:spMkLst>
            <pc:docMk/>
            <pc:sldMk cId="2362134169" sldId="263"/>
            <ac:spMk id="5" creationId="{00000000-0000-0000-0000-000000000000}"/>
          </ac:spMkLst>
        </pc:spChg>
      </pc:sldChg>
      <pc:sldChg chg="addSp delSp modSp add del mod delAnim">
        <pc:chgData name="Saurow Leif" userId="089d23f4-02d0-44c6-b63b-8307752fb498" providerId="ADAL" clId="{506836BD-5EB8-4F44-ACCC-6EC818899EED}" dt="2023-04-13T06:56:08.981" v="1690" actId="47"/>
        <pc:sldMkLst>
          <pc:docMk/>
          <pc:sldMk cId="2521491976" sldId="264"/>
        </pc:sldMkLst>
        <pc:spChg chg="mod">
          <ac:chgData name="Saurow Leif" userId="089d23f4-02d0-44c6-b63b-8307752fb498" providerId="ADAL" clId="{506836BD-5EB8-4F44-ACCC-6EC818899EED}" dt="2023-03-20T20:50:58.139" v="423"/>
          <ac:spMkLst>
            <pc:docMk/>
            <pc:sldMk cId="2521491976" sldId="264"/>
            <ac:spMk id="2" creationId="{12B37F08-B9A4-53D4-2A4A-46FCD85E69AC}"/>
          </ac:spMkLst>
        </pc:spChg>
        <pc:spChg chg="add del mod">
          <ac:chgData name="Saurow Leif" userId="089d23f4-02d0-44c6-b63b-8307752fb498" providerId="ADAL" clId="{506836BD-5EB8-4F44-ACCC-6EC818899EED}" dt="2023-03-20T20:50:47.715" v="420" actId="478"/>
          <ac:spMkLst>
            <pc:docMk/>
            <pc:sldMk cId="2521491976" sldId="264"/>
            <ac:spMk id="4" creationId="{01F08320-86E5-CC21-F3F7-4C678B42794E}"/>
          </ac:spMkLst>
        </pc:spChg>
        <pc:spChg chg="del mod">
          <ac:chgData name="Saurow Leif" userId="089d23f4-02d0-44c6-b63b-8307752fb498" providerId="ADAL" clId="{506836BD-5EB8-4F44-ACCC-6EC818899EED}" dt="2023-03-20T20:50:44.164" v="419" actId="478"/>
          <ac:spMkLst>
            <pc:docMk/>
            <pc:sldMk cId="2521491976" sldId="264"/>
            <ac:spMk id="5" creationId="{00000000-0000-0000-0000-000000000000}"/>
          </ac:spMkLst>
        </pc:spChg>
      </pc:sldChg>
      <pc:sldChg chg="addSp delSp modSp add mod">
        <pc:chgData name="Saurow Leif" userId="089d23f4-02d0-44c6-b63b-8307752fb498" providerId="ADAL" clId="{506836BD-5EB8-4F44-ACCC-6EC818899EED}" dt="2023-03-22T20:26:03.656" v="585" actId="1076"/>
        <pc:sldMkLst>
          <pc:docMk/>
          <pc:sldMk cId="1395720073" sldId="265"/>
        </pc:sldMkLst>
        <pc:spChg chg="mod">
          <ac:chgData name="Saurow Leif" userId="089d23f4-02d0-44c6-b63b-8307752fb498" providerId="ADAL" clId="{506836BD-5EB8-4F44-ACCC-6EC818899EED}" dt="2023-03-20T20:52:38.653" v="468" actId="313"/>
          <ac:spMkLst>
            <pc:docMk/>
            <pc:sldMk cId="1395720073" sldId="265"/>
            <ac:spMk id="2" creationId="{12B37F08-B9A4-53D4-2A4A-46FCD85E69AC}"/>
          </ac:spMkLst>
        </pc:spChg>
        <pc:spChg chg="add del mod">
          <ac:chgData name="Saurow Leif" userId="089d23f4-02d0-44c6-b63b-8307752fb498" providerId="ADAL" clId="{506836BD-5EB8-4F44-ACCC-6EC818899EED}" dt="2023-03-20T20:54:18.028" v="477" actId="22"/>
          <ac:spMkLst>
            <pc:docMk/>
            <pc:sldMk cId="1395720073" sldId="265"/>
            <ac:spMk id="4" creationId="{25C1D5F4-B45B-250B-1782-C6C89A486CCD}"/>
          </ac:spMkLst>
        </pc:spChg>
        <pc:spChg chg="add mod">
          <ac:chgData name="Saurow Leif" userId="089d23f4-02d0-44c6-b63b-8307752fb498" providerId="ADAL" clId="{506836BD-5EB8-4F44-ACCC-6EC818899EED}" dt="2023-03-22T20:26:03.656" v="585" actId="1076"/>
          <ac:spMkLst>
            <pc:docMk/>
            <pc:sldMk cId="1395720073" sldId="265"/>
            <ac:spMk id="6" creationId="{38F877A8-B35B-0AA6-A2ED-26F6016366B3}"/>
          </ac:spMkLst>
        </pc:spChg>
      </pc:sldChg>
      <pc:sldChg chg="addSp modSp add mod">
        <pc:chgData name="Saurow Leif" userId="089d23f4-02d0-44c6-b63b-8307752fb498" providerId="ADAL" clId="{506836BD-5EB8-4F44-ACCC-6EC818899EED}" dt="2023-04-13T06:56:27.773" v="1710" actId="20577"/>
        <pc:sldMkLst>
          <pc:docMk/>
          <pc:sldMk cId="4293365589" sldId="266"/>
        </pc:sldMkLst>
        <pc:spChg chg="mod">
          <ac:chgData name="Saurow Leif" userId="089d23f4-02d0-44c6-b63b-8307752fb498" providerId="ADAL" clId="{506836BD-5EB8-4F44-ACCC-6EC818899EED}" dt="2023-04-11T10:55:08.429" v="1459" actId="120"/>
          <ac:spMkLst>
            <pc:docMk/>
            <pc:sldMk cId="4293365589" sldId="266"/>
            <ac:spMk id="2" creationId="{12B37F08-B9A4-53D4-2A4A-46FCD85E69AC}"/>
          </ac:spMkLst>
        </pc:spChg>
        <pc:spChg chg="add mod">
          <ac:chgData name="Saurow Leif" userId="089d23f4-02d0-44c6-b63b-8307752fb498" providerId="ADAL" clId="{506836BD-5EB8-4F44-ACCC-6EC818899EED}" dt="2023-04-11T10:53:45.377" v="1432" actId="1076"/>
          <ac:spMkLst>
            <pc:docMk/>
            <pc:sldMk cId="4293365589" sldId="266"/>
            <ac:spMk id="3" creationId="{78DFFFD3-7D5E-B6B5-C4DD-B19F93B0644C}"/>
          </ac:spMkLst>
        </pc:spChg>
        <pc:spChg chg="add mod">
          <ac:chgData name="Saurow Leif" userId="089d23f4-02d0-44c6-b63b-8307752fb498" providerId="ADAL" clId="{506836BD-5EB8-4F44-ACCC-6EC818899EED}" dt="2023-04-11T10:53:42.313" v="1431" actId="1076"/>
          <ac:spMkLst>
            <pc:docMk/>
            <pc:sldMk cId="4293365589" sldId="266"/>
            <ac:spMk id="4" creationId="{48F54DA0-1AF3-F1BB-1E94-6E723B483FEB}"/>
          </ac:spMkLst>
        </pc:spChg>
        <pc:spChg chg="add mod">
          <ac:chgData name="Saurow Leif" userId="089d23f4-02d0-44c6-b63b-8307752fb498" providerId="ADAL" clId="{506836BD-5EB8-4F44-ACCC-6EC818899EED}" dt="2023-04-11T10:55:35.250" v="1479" actId="20577"/>
          <ac:spMkLst>
            <pc:docMk/>
            <pc:sldMk cId="4293365589" sldId="266"/>
            <ac:spMk id="5" creationId="{7203B16C-9ED1-D818-AD23-977D02761DB2}"/>
          </ac:spMkLst>
        </pc:spChg>
        <pc:spChg chg="add mod">
          <ac:chgData name="Saurow Leif" userId="089d23f4-02d0-44c6-b63b-8307752fb498" providerId="ADAL" clId="{506836BD-5EB8-4F44-ACCC-6EC818899EED}" dt="2023-04-13T06:56:27.773" v="1710" actId="20577"/>
          <ac:spMkLst>
            <pc:docMk/>
            <pc:sldMk cId="4293365589" sldId="266"/>
            <ac:spMk id="6" creationId="{F19B26F6-82B8-5BE4-C4C4-62C6930DA70B}"/>
          </ac:spMkLst>
        </pc:spChg>
      </pc:sldChg>
      <pc:sldChg chg="addSp modSp add mod">
        <pc:chgData name="Saurow Leif" userId="089d23f4-02d0-44c6-b63b-8307752fb498" providerId="ADAL" clId="{506836BD-5EB8-4F44-ACCC-6EC818899EED}" dt="2023-04-13T06:41:53.301" v="1689" actId="20577"/>
        <pc:sldMkLst>
          <pc:docMk/>
          <pc:sldMk cId="1750065850" sldId="267"/>
        </pc:sldMkLst>
        <pc:spChg chg="mod">
          <ac:chgData name="Saurow Leif" userId="089d23f4-02d0-44c6-b63b-8307752fb498" providerId="ADAL" clId="{506836BD-5EB8-4F44-ACCC-6EC818899EED}" dt="2023-03-20T20:56:23.290" v="522" actId="20577"/>
          <ac:spMkLst>
            <pc:docMk/>
            <pc:sldMk cId="1750065850" sldId="267"/>
            <ac:spMk id="2" creationId="{12B37F08-B9A4-53D4-2A4A-46FCD85E69AC}"/>
          </ac:spMkLst>
        </pc:spChg>
        <pc:spChg chg="add mod">
          <ac:chgData name="Saurow Leif" userId="089d23f4-02d0-44c6-b63b-8307752fb498" providerId="ADAL" clId="{506836BD-5EB8-4F44-ACCC-6EC818899EED}" dt="2023-04-13T06:41:53.301" v="1689" actId="20577"/>
          <ac:spMkLst>
            <pc:docMk/>
            <pc:sldMk cId="1750065850" sldId="267"/>
            <ac:spMk id="3" creationId="{7EF54A0C-76A0-0B08-079A-F18D8E92FEB8}"/>
          </ac:spMkLst>
        </pc:spChg>
      </pc:sldChg>
      <pc:sldChg chg="add del">
        <pc:chgData name="Saurow Leif" userId="089d23f4-02d0-44c6-b63b-8307752fb498" providerId="ADAL" clId="{506836BD-5EB8-4F44-ACCC-6EC818899EED}" dt="2023-03-22T20:44:14.485" v="722" actId="2890"/>
        <pc:sldMkLst>
          <pc:docMk/>
          <pc:sldMk cId="278057859" sldId="268"/>
        </pc:sldMkLst>
      </pc:sldChg>
      <pc:sldChg chg="modSp add mod">
        <pc:chgData name="Saurow Leif" userId="089d23f4-02d0-44c6-b63b-8307752fb498" providerId="ADAL" clId="{506836BD-5EB8-4F44-ACCC-6EC818899EED}" dt="2023-03-29T06:51:53.260" v="951" actId="20577"/>
        <pc:sldMkLst>
          <pc:docMk/>
          <pc:sldMk cId="3044291206" sldId="268"/>
        </pc:sldMkLst>
        <pc:spChg chg="mod">
          <ac:chgData name="Saurow Leif" userId="089d23f4-02d0-44c6-b63b-8307752fb498" providerId="ADAL" clId="{506836BD-5EB8-4F44-ACCC-6EC818899EED}" dt="2023-03-29T06:51:53.260" v="951" actId="20577"/>
          <ac:spMkLst>
            <pc:docMk/>
            <pc:sldMk cId="3044291206" sldId="268"/>
            <ac:spMk id="5" creationId="{00000000-0000-0000-0000-000000000000}"/>
          </ac:spMkLst>
        </pc:spChg>
      </pc:sldChg>
    </pc:docChg>
  </pc:docChgLst>
  <pc:docChgLst>
    <pc:chgData name="Saurow Leif" userId="089d23f4-02d0-44c6-b63b-8307752fb498" providerId="ADAL" clId="{AF365F21-2CB7-493F-9E26-75160E853313}"/>
    <pc:docChg chg="delSld">
      <pc:chgData name="Saurow Leif" userId="089d23f4-02d0-44c6-b63b-8307752fb498" providerId="ADAL" clId="{AF365F21-2CB7-493F-9E26-75160E853313}" dt="2024-07-22T19:53:54.018" v="1" actId="47"/>
      <pc:docMkLst>
        <pc:docMk/>
      </pc:docMkLst>
      <pc:sldChg chg="del">
        <pc:chgData name="Saurow Leif" userId="089d23f4-02d0-44c6-b63b-8307752fb498" providerId="ADAL" clId="{AF365F21-2CB7-493F-9E26-75160E853313}" dt="2024-07-22T19:53:52.311" v="0" actId="47"/>
        <pc:sldMkLst>
          <pc:docMk/>
          <pc:sldMk cId="4127689135" sldId="273"/>
        </pc:sldMkLst>
      </pc:sldChg>
      <pc:sldChg chg="del">
        <pc:chgData name="Saurow Leif" userId="089d23f4-02d0-44c6-b63b-8307752fb498" providerId="ADAL" clId="{AF365F21-2CB7-493F-9E26-75160E853313}" dt="2024-07-22T19:53:54.018" v="1" actId="47"/>
        <pc:sldMkLst>
          <pc:docMk/>
          <pc:sldMk cId="3483080137" sldId="274"/>
        </pc:sldMkLst>
      </pc:sldChg>
    </pc:docChg>
  </pc:docChgLst>
  <pc:docChgLst>
    <pc:chgData name="Saurow Leif" userId="089d23f4-02d0-44c6-b63b-8307752fb498" providerId="ADAL" clId="{FECD3662-7683-CA4F-B3E4-BF24C5C04C77}"/>
    <pc:docChg chg="undo custSel modSld">
      <pc:chgData name="Saurow Leif" userId="089d23f4-02d0-44c6-b63b-8307752fb498" providerId="ADAL" clId="{FECD3662-7683-CA4F-B3E4-BF24C5C04C77}" dt="2024-03-06T04:28:37.007" v="524" actId="20577"/>
      <pc:docMkLst>
        <pc:docMk/>
      </pc:docMkLst>
      <pc:sldChg chg="addSp delSp modSp">
        <pc:chgData name="Saurow Leif" userId="089d23f4-02d0-44c6-b63b-8307752fb498" providerId="ADAL" clId="{FECD3662-7683-CA4F-B3E4-BF24C5C04C77}" dt="2024-02-25T08:06:45.411" v="9" actId="20577"/>
        <pc:sldMkLst>
          <pc:docMk/>
          <pc:sldMk cId="2090594489" sldId="257"/>
        </pc:sldMkLst>
        <pc:spChg chg="add del">
          <ac:chgData name="Saurow Leif" userId="089d23f4-02d0-44c6-b63b-8307752fb498" providerId="ADAL" clId="{FECD3662-7683-CA4F-B3E4-BF24C5C04C77}" dt="2024-02-25T08:06:37.464" v="1" actId="139"/>
          <ac:spMkLst>
            <pc:docMk/>
            <pc:sldMk cId="2090594489" sldId="257"/>
            <ac:spMk id="2" creationId="{CB144F0B-B8A1-FF31-B94C-DAEE76549565}"/>
          </ac:spMkLst>
        </pc:spChg>
        <pc:spChg chg="mod">
          <ac:chgData name="Saurow Leif" userId="089d23f4-02d0-44c6-b63b-8307752fb498" providerId="ADAL" clId="{FECD3662-7683-CA4F-B3E4-BF24C5C04C77}" dt="2024-02-25T08:06:45.411" v="9" actId="20577"/>
          <ac:spMkLst>
            <pc:docMk/>
            <pc:sldMk cId="2090594489" sldId="257"/>
            <ac:spMk id="5" creationId="{00000000-0000-0000-0000-000000000000}"/>
          </ac:spMkLst>
        </pc:spChg>
      </pc:sldChg>
      <pc:sldChg chg="modSp">
        <pc:chgData name="Saurow Leif" userId="089d23f4-02d0-44c6-b63b-8307752fb498" providerId="ADAL" clId="{FECD3662-7683-CA4F-B3E4-BF24C5C04C77}" dt="2024-03-06T04:22:30.877" v="379" actId="20577"/>
        <pc:sldMkLst>
          <pc:docMk/>
          <pc:sldMk cId="4007288923" sldId="261"/>
        </pc:sldMkLst>
        <pc:spChg chg="mod">
          <ac:chgData name="Saurow Leif" userId="089d23f4-02d0-44c6-b63b-8307752fb498" providerId="ADAL" clId="{FECD3662-7683-CA4F-B3E4-BF24C5C04C77}" dt="2024-03-06T04:22:30.877" v="379" actId="20577"/>
          <ac:spMkLst>
            <pc:docMk/>
            <pc:sldMk cId="4007288923" sldId="261"/>
            <ac:spMk id="4" creationId="{5768357D-7963-82E9-1A40-16E8DA04C22A}"/>
          </ac:spMkLst>
        </pc:spChg>
      </pc:sldChg>
      <pc:sldChg chg="modSp">
        <pc:chgData name="Saurow Leif" userId="089d23f4-02d0-44c6-b63b-8307752fb498" providerId="ADAL" clId="{FECD3662-7683-CA4F-B3E4-BF24C5C04C77}" dt="2024-03-06T04:26:36.487" v="381" actId="20577"/>
        <pc:sldMkLst>
          <pc:docMk/>
          <pc:sldMk cId="4293365589" sldId="266"/>
        </pc:sldMkLst>
        <pc:spChg chg="mod">
          <ac:chgData name="Saurow Leif" userId="089d23f4-02d0-44c6-b63b-8307752fb498" providerId="ADAL" clId="{FECD3662-7683-CA4F-B3E4-BF24C5C04C77}" dt="2024-03-06T04:26:36.487" v="381" actId="20577"/>
          <ac:spMkLst>
            <pc:docMk/>
            <pc:sldMk cId="4293365589" sldId="266"/>
            <ac:spMk id="6" creationId="{F19B26F6-82B8-5BE4-C4C4-62C6930DA70B}"/>
          </ac:spMkLst>
        </pc:spChg>
      </pc:sldChg>
      <pc:sldChg chg="modSp">
        <pc:chgData name="Saurow Leif" userId="089d23f4-02d0-44c6-b63b-8307752fb498" providerId="ADAL" clId="{FECD3662-7683-CA4F-B3E4-BF24C5C04C77}" dt="2024-03-06T04:28:37.007" v="524" actId="20577"/>
        <pc:sldMkLst>
          <pc:docMk/>
          <pc:sldMk cId="1750065850" sldId="267"/>
        </pc:sldMkLst>
        <pc:spChg chg="mod">
          <ac:chgData name="Saurow Leif" userId="089d23f4-02d0-44c6-b63b-8307752fb498" providerId="ADAL" clId="{FECD3662-7683-CA4F-B3E4-BF24C5C04C77}" dt="2024-03-06T04:28:37.007" v="524" actId="20577"/>
          <ac:spMkLst>
            <pc:docMk/>
            <pc:sldMk cId="1750065850" sldId="267"/>
            <ac:spMk id="3" creationId="{7EF54A0C-76A0-0B08-079A-F18D8E92FEB8}"/>
          </ac:spMkLst>
        </pc:spChg>
      </pc:sldChg>
      <pc:sldChg chg="modSp">
        <pc:chgData name="Saurow Leif" userId="089d23f4-02d0-44c6-b63b-8307752fb498" providerId="ADAL" clId="{FECD3662-7683-CA4F-B3E4-BF24C5C04C77}" dt="2024-02-25T08:17:06.330" v="48" actId="20577"/>
        <pc:sldMkLst>
          <pc:docMk/>
          <pc:sldMk cId="1901791292" sldId="271"/>
        </pc:sldMkLst>
        <pc:spChg chg="mod">
          <ac:chgData name="Saurow Leif" userId="089d23f4-02d0-44c6-b63b-8307752fb498" providerId="ADAL" clId="{FECD3662-7683-CA4F-B3E4-BF24C5C04C77}" dt="2024-02-25T08:17:06.330" v="48" actId="20577"/>
          <ac:spMkLst>
            <pc:docMk/>
            <pc:sldMk cId="1901791292" sldId="271"/>
            <ac:spMk id="5" creationId="{00000000-0000-0000-0000-000000000000}"/>
          </ac:spMkLst>
        </pc:spChg>
      </pc:sldChg>
    </pc:docChg>
  </pc:docChgLst>
  <pc:docChgLst>
    <pc:chgData name="Leif Saurow" userId="a5a27588de34c4a7" providerId="Windows Live" clId="Web-{10A761B8-B6B9-4D0C-8468-26EEFA393E05}"/>
    <pc:docChg chg="addSld delSld modSld">
      <pc:chgData name="Leif Saurow" userId="a5a27588de34c4a7" providerId="Windows Live" clId="Web-{10A761B8-B6B9-4D0C-8468-26EEFA393E05}" dt="2024-10-11T15:25:59.641" v="264" actId="20577"/>
      <pc:docMkLst>
        <pc:docMk/>
      </pc:docMkLst>
      <pc:sldChg chg="modSp">
        <pc:chgData name="Leif Saurow" userId="a5a27588de34c4a7" providerId="Windows Live" clId="Web-{10A761B8-B6B9-4D0C-8468-26EEFA393E05}" dt="2024-10-11T15:11:42.103" v="37" actId="20577"/>
        <pc:sldMkLst>
          <pc:docMk/>
          <pc:sldMk cId="4007288923" sldId="261"/>
        </pc:sldMkLst>
        <pc:spChg chg="mod">
          <ac:chgData name="Leif Saurow" userId="a5a27588de34c4a7" providerId="Windows Live" clId="Web-{10A761B8-B6B9-4D0C-8468-26EEFA393E05}" dt="2024-10-11T15:11:42.103" v="37" actId="20577"/>
          <ac:spMkLst>
            <pc:docMk/>
            <pc:sldMk cId="4007288923" sldId="261"/>
            <ac:spMk id="4" creationId="{5768357D-7963-82E9-1A40-16E8DA04C22A}"/>
          </ac:spMkLst>
        </pc:spChg>
      </pc:sldChg>
      <pc:sldChg chg="addSp delSp modSp addAnim">
        <pc:chgData name="Leif Saurow" userId="a5a27588de34c4a7" providerId="Windows Live" clId="Web-{10A761B8-B6B9-4D0C-8468-26EEFA393E05}" dt="2024-10-11T15:25:59.641" v="264" actId="20577"/>
        <pc:sldMkLst>
          <pc:docMk/>
          <pc:sldMk cId="4293365589" sldId="266"/>
        </pc:sldMkLst>
        <pc:spChg chg="mod">
          <ac:chgData name="Leif Saurow" userId="a5a27588de34c4a7" providerId="Windows Live" clId="Web-{10A761B8-B6B9-4D0C-8468-26EEFA393E05}" dt="2024-10-11T15:24:27.295" v="249" actId="20577"/>
          <ac:spMkLst>
            <pc:docMk/>
            <pc:sldMk cId="4293365589" sldId="266"/>
            <ac:spMk id="3" creationId="{78DFFFD3-7D5E-B6B5-C4DD-B19F93B0644C}"/>
          </ac:spMkLst>
        </pc:spChg>
        <pc:spChg chg="del mod">
          <ac:chgData name="Leif Saurow" userId="a5a27588de34c4a7" providerId="Windows Live" clId="Web-{10A761B8-B6B9-4D0C-8468-26EEFA393E05}" dt="2024-10-11T15:23:53.450" v="240"/>
          <ac:spMkLst>
            <pc:docMk/>
            <pc:sldMk cId="4293365589" sldId="266"/>
            <ac:spMk id="4" creationId="{48F54DA0-1AF3-F1BB-1E94-6E723B483FEB}"/>
          </ac:spMkLst>
        </pc:spChg>
        <pc:spChg chg="mod">
          <ac:chgData name="Leif Saurow" userId="a5a27588de34c4a7" providerId="Windows Live" clId="Web-{10A761B8-B6B9-4D0C-8468-26EEFA393E05}" dt="2024-10-11T15:25:41.578" v="260" actId="1076"/>
          <ac:spMkLst>
            <pc:docMk/>
            <pc:sldMk cId="4293365589" sldId="266"/>
            <ac:spMk id="5" creationId="{7203B16C-9ED1-D818-AD23-977D02761DB2}"/>
          </ac:spMkLst>
        </pc:spChg>
        <pc:spChg chg="mod">
          <ac:chgData name="Leif Saurow" userId="a5a27588de34c4a7" providerId="Windows Live" clId="Web-{10A761B8-B6B9-4D0C-8468-26EEFA393E05}" dt="2024-10-11T15:24:54.561" v="258" actId="20577"/>
          <ac:spMkLst>
            <pc:docMk/>
            <pc:sldMk cId="4293365589" sldId="266"/>
            <ac:spMk id="6" creationId="{F19B26F6-82B8-5BE4-C4C4-62C6930DA70B}"/>
          </ac:spMkLst>
        </pc:spChg>
        <pc:spChg chg="add mod">
          <ac:chgData name="Leif Saurow" userId="a5a27588de34c4a7" providerId="Windows Live" clId="Web-{10A761B8-B6B9-4D0C-8468-26EEFA393E05}" dt="2024-10-11T15:25:59.641" v="264" actId="20577"/>
          <ac:spMkLst>
            <pc:docMk/>
            <pc:sldMk cId="4293365589" sldId="266"/>
            <ac:spMk id="8" creationId="{BFDB546E-78AC-DF26-67C8-A3FB8EEEB553}"/>
          </ac:spMkLst>
        </pc:spChg>
      </pc:sldChg>
      <pc:sldChg chg="del">
        <pc:chgData name="Leif Saurow" userId="a5a27588de34c4a7" providerId="Windows Live" clId="Web-{10A761B8-B6B9-4D0C-8468-26EEFA393E05}" dt="2024-10-11T15:25:27.609" v="259"/>
        <pc:sldMkLst>
          <pc:docMk/>
          <pc:sldMk cId="1750065850" sldId="267"/>
        </pc:sldMkLst>
      </pc:sldChg>
      <pc:sldChg chg="del">
        <pc:chgData name="Leif Saurow" userId="a5a27588de34c4a7" providerId="Windows Live" clId="Web-{10A761B8-B6B9-4D0C-8468-26EEFA393E05}" dt="2024-10-11T15:12:08.385" v="40"/>
        <pc:sldMkLst>
          <pc:docMk/>
          <pc:sldMk cId="445427789" sldId="269"/>
        </pc:sldMkLst>
      </pc:sldChg>
      <pc:sldChg chg="del">
        <pc:chgData name="Leif Saurow" userId="a5a27588de34c4a7" providerId="Windows Live" clId="Web-{10A761B8-B6B9-4D0C-8468-26EEFA393E05}" dt="2024-10-11T15:12:08.385" v="39"/>
        <pc:sldMkLst>
          <pc:docMk/>
          <pc:sldMk cId="2236556121" sldId="270"/>
        </pc:sldMkLst>
      </pc:sldChg>
      <pc:sldChg chg="modSp del">
        <pc:chgData name="Leif Saurow" userId="a5a27588de34c4a7" providerId="Windows Live" clId="Web-{10A761B8-B6B9-4D0C-8468-26EEFA393E05}" dt="2024-10-11T15:13:34.449" v="94"/>
        <pc:sldMkLst>
          <pc:docMk/>
          <pc:sldMk cId="1901791292" sldId="271"/>
        </pc:sldMkLst>
        <pc:spChg chg="mod">
          <ac:chgData name="Leif Saurow" userId="a5a27588de34c4a7" providerId="Windows Live" clId="Web-{10A761B8-B6B9-4D0C-8468-26EEFA393E05}" dt="2024-10-11T15:13:07.058" v="93" actId="20577"/>
          <ac:spMkLst>
            <pc:docMk/>
            <pc:sldMk cId="1901791292" sldId="271"/>
            <ac:spMk id="2" creationId="{12B37F08-B9A4-53D4-2A4A-46FCD85E69AC}"/>
          </ac:spMkLst>
        </pc:spChg>
        <pc:spChg chg="mod">
          <ac:chgData name="Leif Saurow" userId="a5a27588de34c4a7" providerId="Windows Live" clId="Web-{10A761B8-B6B9-4D0C-8468-26EEFA393E05}" dt="2024-10-11T15:13:04.542" v="84" actId="20577"/>
          <ac:spMkLst>
            <pc:docMk/>
            <pc:sldMk cId="1901791292" sldId="271"/>
            <ac:spMk id="5" creationId="{00000000-0000-0000-0000-000000000000}"/>
          </ac:spMkLst>
        </pc:spChg>
      </pc:sldChg>
      <pc:sldChg chg="modSp">
        <pc:chgData name="Leif Saurow" userId="a5a27588de34c4a7" providerId="Windows Live" clId="Web-{10A761B8-B6B9-4D0C-8468-26EEFA393E05}" dt="2024-10-11T15:19:01.785" v="211" actId="20577"/>
        <pc:sldMkLst>
          <pc:docMk/>
          <pc:sldMk cId="3196958487" sldId="272"/>
        </pc:sldMkLst>
        <pc:spChg chg="mod">
          <ac:chgData name="Leif Saurow" userId="a5a27588de34c4a7" providerId="Windows Live" clId="Web-{10A761B8-B6B9-4D0C-8468-26EEFA393E05}" dt="2024-10-11T15:18:49.973" v="209" actId="20577"/>
          <ac:spMkLst>
            <pc:docMk/>
            <pc:sldMk cId="3196958487" sldId="272"/>
            <ac:spMk id="2" creationId="{12B37F08-B9A4-53D4-2A4A-46FCD85E69AC}"/>
          </ac:spMkLst>
        </pc:spChg>
        <pc:spChg chg="mod">
          <ac:chgData name="Leif Saurow" userId="a5a27588de34c4a7" providerId="Windows Live" clId="Web-{10A761B8-B6B9-4D0C-8468-26EEFA393E05}" dt="2024-10-11T15:19:01.785" v="211" actId="20577"/>
          <ac:spMkLst>
            <pc:docMk/>
            <pc:sldMk cId="3196958487" sldId="272"/>
            <ac:spMk id="5" creationId="{00000000-0000-0000-0000-000000000000}"/>
          </ac:spMkLst>
        </pc:spChg>
      </pc:sldChg>
      <pc:sldChg chg="modSp add del replId">
        <pc:chgData name="Leif Saurow" userId="a5a27588de34c4a7" providerId="Windows Live" clId="Web-{10A761B8-B6B9-4D0C-8468-26EEFA393E05}" dt="2024-10-11T15:11:44.119" v="38"/>
        <pc:sldMkLst>
          <pc:docMk/>
          <pc:sldMk cId="202154749" sldId="273"/>
        </pc:sldMkLst>
        <pc:spChg chg="mod">
          <ac:chgData name="Leif Saurow" userId="a5a27588de34c4a7" providerId="Windows Live" clId="Web-{10A761B8-B6B9-4D0C-8468-26EEFA393E05}" dt="2024-10-11T15:10:36.851" v="26" actId="20577"/>
          <ac:spMkLst>
            <pc:docMk/>
            <pc:sldMk cId="202154749" sldId="273"/>
            <ac:spMk id="4" creationId="{5768357D-7963-82E9-1A40-16E8DA04C22A}"/>
          </ac:spMkLst>
        </pc:spChg>
      </pc:sldChg>
      <pc:sldChg chg="addSp delSp modSp add replId">
        <pc:chgData name="Leif Saurow" userId="a5a27588de34c4a7" providerId="Windows Live" clId="Web-{10A761B8-B6B9-4D0C-8468-26EEFA393E05}" dt="2024-10-11T15:20:26.851" v="237" actId="20577"/>
        <pc:sldMkLst>
          <pc:docMk/>
          <pc:sldMk cId="782107193" sldId="273"/>
        </pc:sldMkLst>
        <pc:spChg chg="mod">
          <ac:chgData name="Leif Saurow" userId="a5a27588de34c4a7" providerId="Windows Live" clId="Web-{10A761B8-B6B9-4D0C-8468-26EEFA393E05}" dt="2024-10-11T15:18:43.660" v="207" actId="20577"/>
          <ac:spMkLst>
            <pc:docMk/>
            <pc:sldMk cId="782107193" sldId="273"/>
            <ac:spMk id="2" creationId="{12B37F08-B9A4-53D4-2A4A-46FCD85E69AC}"/>
          </ac:spMkLst>
        </pc:spChg>
        <pc:spChg chg="add del mod">
          <ac:chgData name="Leif Saurow" userId="a5a27588de34c4a7" providerId="Windows Live" clId="Web-{10A761B8-B6B9-4D0C-8468-26EEFA393E05}" dt="2024-10-11T15:17:07.298" v="175"/>
          <ac:spMkLst>
            <pc:docMk/>
            <pc:sldMk cId="782107193" sldId="273"/>
            <ac:spMk id="3" creationId="{0FB1D209-8CF0-3E79-C720-B544C1EDD200}"/>
          </ac:spMkLst>
        </pc:spChg>
        <pc:spChg chg="add mod">
          <ac:chgData name="Leif Saurow" userId="a5a27588de34c4a7" providerId="Windows Live" clId="Web-{10A761B8-B6B9-4D0C-8468-26EEFA393E05}" dt="2024-10-11T15:20:26.851" v="237" actId="20577"/>
          <ac:spMkLst>
            <pc:docMk/>
            <pc:sldMk cId="782107193" sldId="273"/>
            <ac:spMk id="4" creationId="{1820C119-59F8-024A-E049-0682C260D118}"/>
          </ac:spMkLst>
        </pc:spChg>
        <pc:spChg chg="mod">
          <ac:chgData name="Leif Saurow" userId="a5a27588de34c4a7" providerId="Windows Live" clId="Web-{10A761B8-B6B9-4D0C-8468-26EEFA393E05}" dt="2024-10-11T15:16:39.579" v="171" actId="20577"/>
          <ac:spMkLst>
            <pc:docMk/>
            <pc:sldMk cId="782107193" sldId="273"/>
            <ac:spMk id="5" creationId="{00000000-0000-0000-0000-000000000000}"/>
          </ac:spMkLst>
        </pc:spChg>
      </pc:sldChg>
    </pc:docChg>
  </pc:docChgLst>
  <pc:docChgLst>
    <pc:chgData name="Saurow Leif" userId="089d23f4-02d0-44c6-b63b-8307752fb498" providerId="ADAL" clId="{CBCE67BD-45F9-4736-8ABF-5CD685C6FCBD}"/>
    <pc:docChg chg="undo redo custSel addSld delSld modSld">
      <pc:chgData name="Saurow Leif" userId="089d23f4-02d0-44c6-b63b-8307752fb498" providerId="ADAL" clId="{CBCE67BD-45F9-4736-8ABF-5CD685C6FCBD}" dt="2024-03-22T08:43:54.073" v="3856" actId="47"/>
      <pc:docMkLst>
        <pc:docMk/>
      </pc:docMkLst>
      <pc:sldChg chg="modSp mod">
        <pc:chgData name="Saurow Leif" userId="089d23f4-02d0-44c6-b63b-8307752fb498" providerId="ADAL" clId="{CBCE67BD-45F9-4736-8ABF-5CD685C6FCBD}" dt="2024-02-17T12:10:57.407" v="11" actId="20577"/>
        <pc:sldMkLst>
          <pc:docMk/>
          <pc:sldMk cId="303447833" sldId="256"/>
        </pc:sldMkLst>
        <pc:spChg chg="mod">
          <ac:chgData name="Saurow Leif" userId="089d23f4-02d0-44c6-b63b-8307752fb498" providerId="ADAL" clId="{CBCE67BD-45F9-4736-8ABF-5CD685C6FCBD}" dt="2024-02-17T12:10:57.407" v="11" actId="20577"/>
          <ac:spMkLst>
            <pc:docMk/>
            <pc:sldMk cId="303447833" sldId="256"/>
            <ac:spMk id="4" creationId="{00000000-0000-0000-0000-000000000000}"/>
          </ac:spMkLst>
        </pc:spChg>
        <pc:spChg chg="mod">
          <ac:chgData name="Saurow Leif" userId="089d23f4-02d0-44c6-b63b-8307752fb498" providerId="ADAL" clId="{CBCE67BD-45F9-4736-8ABF-5CD685C6FCBD}" dt="2024-02-17T12:10:48.651" v="1" actId="20577"/>
          <ac:spMkLst>
            <pc:docMk/>
            <pc:sldMk cId="303447833" sldId="256"/>
            <ac:spMk id="5" creationId="{00000000-0000-0000-0000-000000000000}"/>
          </ac:spMkLst>
        </pc:spChg>
      </pc:sldChg>
      <pc:sldChg chg="modSp mod">
        <pc:chgData name="Saurow Leif" userId="089d23f4-02d0-44c6-b63b-8307752fb498" providerId="ADAL" clId="{CBCE67BD-45F9-4736-8ABF-5CD685C6FCBD}" dt="2024-03-16T16:31:26.538" v="3852" actId="20577"/>
        <pc:sldMkLst>
          <pc:docMk/>
          <pc:sldMk cId="2090594489" sldId="257"/>
        </pc:sldMkLst>
        <pc:spChg chg="mod">
          <ac:chgData name="Saurow Leif" userId="089d23f4-02d0-44c6-b63b-8307752fb498" providerId="ADAL" clId="{CBCE67BD-45F9-4736-8ABF-5CD685C6FCBD}" dt="2024-03-16T16:31:26.538" v="3852" actId="20577"/>
          <ac:spMkLst>
            <pc:docMk/>
            <pc:sldMk cId="2090594489" sldId="257"/>
            <ac:spMk id="5" creationId="{00000000-0000-0000-0000-000000000000}"/>
          </ac:spMkLst>
        </pc:spChg>
      </pc:sldChg>
      <pc:sldChg chg="modSp del mod modShow">
        <pc:chgData name="Saurow Leif" userId="089d23f4-02d0-44c6-b63b-8307752fb498" providerId="ADAL" clId="{CBCE67BD-45F9-4736-8ABF-5CD685C6FCBD}" dt="2024-03-22T08:43:43.394" v="3853" actId="47"/>
        <pc:sldMkLst>
          <pc:docMk/>
          <pc:sldMk cId="979107610" sldId="259"/>
        </pc:sldMkLst>
        <pc:spChg chg="mod">
          <ac:chgData name="Saurow Leif" userId="089d23f4-02d0-44c6-b63b-8307752fb498" providerId="ADAL" clId="{CBCE67BD-45F9-4736-8ABF-5CD685C6FCBD}" dt="2024-02-17T12:18:37.018" v="182" actId="20577"/>
          <ac:spMkLst>
            <pc:docMk/>
            <pc:sldMk cId="979107610" sldId="259"/>
            <ac:spMk id="2" creationId="{12B37F08-B9A4-53D4-2A4A-46FCD85E69AC}"/>
          </ac:spMkLst>
        </pc:spChg>
      </pc:sldChg>
      <pc:sldChg chg="modSp mod modAnim">
        <pc:chgData name="Saurow Leif" userId="089d23f4-02d0-44c6-b63b-8307752fb498" providerId="ADAL" clId="{CBCE67BD-45F9-4736-8ABF-5CD685C6FCBD}" dt="2024-03-14T15:57:13.981" v="3737"/>
        <pc:sldMkLst>
          <pc:docMk/>
          <pc:sldMk cId="4007288923" sldId="261"/>
        </pc:sldMkLst>
        <pc:spChg chg="mod">
          <ac:chgData name="Saurow Leif" userId="089d23f4-02d0-44c6-b63b-8307752fb498" providerId="ADAL" clId="{CBCE67BD-45F9-4736-8ABF-5CD685C6FCBD}" dt="2024-02-27T00:46:02.974" v="3166" actId="14100"/>
          <ac:spMkLst>
            <pc:docMk/>
            <pc:sldMk cId="4007288923" sldId="261"/>
            <ac:spMk id="2" creationId="{CF029B91-4A68-20A1-ADD5-68F0694D9E82}"/>
          </ac:spMkLst>
        </pc:spChg>
        <pc:spChg chg="mod">
          <ac:chgData name="Saurow Leif" userId="089d23f4-02d0-44c6-b63b-8307752fb498" providerId="ADAL" clId="{CBCE67BD-45F9-4736-8ABF-5CD685C6FCBD}" dt="2024-03-12T12:40:10.839" v="3732" actId="20577"/>
          <ac:spMkLst>
            <pc:docMk/>
            <pc:sldMk cId="4007288923" sldId="261"/>
            <ac:spMk id="4" creationId="{5768357D-7963-82E9-1A40-16E8DA04C22A}"/>
          </ac:spMkLst>
        </pc:spChg>
      </pc:sldChg>
      <pc:sldChg chg="del mod modShow">
        <pc:chgData name="Saurow Leif" userId="089d23f4-02d0-44c6-b63b-8307752fb498" providerId="ADAL" clId="{CBCE67BD-45F9-4736-8ABF-5CD685C6FCBD}" dt="2024-03-22T08:43:49.413" v="3854" actId="47"/>
        <pc:sldMkLst>
          <pc:docMk/>
          <pc:sldMk cId="4155970280" sldId="262"/>
        </pc:sldMkLst>
      </pc:sldChg>
      <pc:sldChg chg="del mod modShow">
        <pc:chgData name="Saurow Leif" userId="089d23f4-02d0-44c6-b63b-8307752fb498" providerId="ADAL" clId="{CBCE67BD-45F9-4736-8ABF-5CD685C6FCBD}" dt="2024-03-22T08:43:51.618" v="3855" actId="47"/>
        <pc:sldMkLst>
          <pc:docMk/>
          <pc:sldMk cId="2362134169" sldId="263"/>
        </pc:sldMkLst>
      </pc:sldChg>
      <pc:sldChg chg="del mod modShow">
        <pc:chgData name="Saurow Leif" userId="089d23f4-02d0-44c6-b63b-8307752fb498" providerId="ADAL" clId="{CBCE67BD-45F9-4736-8ABF-5CD685C6FCBD}" dt="2024-03-22T08:43:54.073" v="3856" actId="47"/>
        <pc:sldMkLst>
          <pc:docMk/>
          <pc:sldMk cId="1395720073" sldId="265"/>
        </pc:sldMkLst>
      </pc:sldChg>
      <pc:sldChg chg="modSp mod modAnim">
        <pc:chgData name="Saurow Leif" userId="089d23f4-02d0-44c6-b63b-8307752fb498" providerId="ADAL" clId="{CBCE67BD-45F9-4736-8ABF-5CD685C6FCBD}" dt="2024-03-14T16:09:29.808" v="3772"/>
        <pc:sldMkLst>
          <pc:docMk/>
          <pc:sldMk cId="4293365589" sldId="266"/>
        </pc:sldMkLst>
        <pc:spChg chg="mod">
          <ac:chgData name="Saurow Leif" userId="089d23f4-02d0-44c6-b63b-8307752fb498" providerId="ADAL" clId="{CBCE67BD-45F9-4736-8ABF-5CD685C6FCBD}" dt="2024-03-14T16:08:39.989" v="3769" actId="1036"/>
          <ac:spMkLst>
            <pc:docMk/>
            <pc:sldMk cId="4293365589" sldId="266"/>
            <ac:spMk id="3" creationId="{78DFFFD3-7D5E-B6B5-C4DD-B19F93B0644C}"/>
          </ac:spMkLst>
        </pc:spChg>
        <pc:spChg chg="mod">
          <ac:chgData name="Saurow Leif" userId="089d23f4-02d0-44c6-b63b-8307752fb498" providerId="ADAL" clId="{CBCE67BD-45F9-4736-8ABF-5CD685C6FCBD}" dt="2024-03-14T16:06:41.410" v="3763" actId="1035"/>
          <ac:spMkLst>
            <pc:docMk/>
            <pc:sldMk cId="4293365589" sldId="266"/>
            <ac:spMk id="5" creationId="{7203B16C-9ED1-D818-AD23-977D02761DB2}"/>
          </ac:spMkLst>
        </pc:spChg>
        <pc:spChg chg="mod">
          <ac:chgData name="Saurow Leif" userId="089d23f4-02d0-44c6-b63b-8307752fb498" providerId="ADAL" clId="{CBCE67BD-45F9-4736-8ABF-5CD685C6FCBD}" dt="2024-03-14T16:06:53.875" v="3766"/>
          <ac:spMkLst>
            <pc:docMk/>
            <pc:sldMk cId="4293365589" sldId="266"/>
            <ac:spMk id="6" creationId="{F19B26F6-82B8-5BE4-C4C4-62C6930DA70B}"/>
          </ac:spMkLst>
        </pc:spChg>
      </pc:sldChg>
      <pc:sldChg chg="modSp mod">
        <pc:chgData name="Saurow Leif" userId="089d23f4-02d0-44c6-b63b-8307752fb498" providerId="ADAL" clId="{CBCE67BD-45F9-4736-8ABF-5CD685C6FCBD}" dt="2024-03-11T20:39:34.771" v="3718" actId="20577"/>
        <pc:sldMkLst>
          <pc:docMk/>
          <pc:sldMk cId="1750065850" sldId="267"/>
        </pc:sldMkLst>
        <pc:spChg chg="mod">
          <ac:chgData name="Saurow Leif" userId="089d23f4-02d0-44c6-b63b-8307752fb498" providerId="ADAL" clId="{CBCE67BD-45F9-4736-8ABF-5CD685C6FCBD}" dt="2024-03-11T20:39:34.771" v="3718" actId="20577"/>
          <ac:spMkLst>
            <pc:docMk/>
            <pc:sldMk cId="1750065850" sldId="267"/>
            <ac:spMk id="3" creationId="{7EF54A0C-76A0-0B08-079A-F18D8E92FEB8}"/>
          </ac:spMkLst>
        </pc:spChg>
      </pc:sldChg>
      <pc:sldChg chg="modSp mod">
        <pc:chgData name="Saurow Leif" userId="089d23f4-02d0-44c6-b63b-8307752fb498" providerId="ADAL" clId="{CBCE67BD-45F9-4736-8ABF-5CD685C6FCBD}" dt="2024-02-27T00:45:39.076" v="3164" actId="20577"/>
        <pc:sldMkLst>
          <pc:docMk/>
          <pc:sldMk cId="3044291206" sldId="268"/>
        </pc:sldMkLst>
        <pc:spChg chg="mod">
          <ac:chgData name="Saurow Leif" userId="089d23f4-02d0-44c6-b63b-8307752fb498" providerId="ADAL" clId="{CBCE67BD-45F9-4736-8ABF-5CD685C6FCBD}" dt="2024-02-27T00:45:39.076" v="3164" actId="20577"/>
          <ac:spMkLst>
            <pc:docMk/>
            <pc:sldMk cId="3044291206" sldId="268"/>
            <ac:spMk id="2" creationId="{00000000-0000-0000-0000-000000000000}"/>
          </ac:spMkLst>
        </pc:spChg>
      </pc:sldChg>
      <pc:sldChg chg="modSp add mod modAnim">
        <pc:chgData name="Saurow Leif" userId="089d23f4-02d0-44c6-b63b-8307752fb498" providerId="ADAL" clId="{CBCE67BD-45F9-4736-8ABF-5CD685C6FCBD}" dt="2024-03-14T15:59:25.356" v="3743" actId="20577"/>
        <pc:sldMkLst>
          <pc:docMk/>
          <pc:sldMk cId="445427789" sldId="269"/>
        </pc:sldMkLst>
        <pc:spChg chg="mod">
          <ac:chgData name="Saurow Leif" userId="089d23f4-02d0-44c6-b63b-8307752fb498" providerId="ADAL" clId="{CBCE67BD-45F9-4736-8ABF-5CD685C6FCBD}" dt="2024-02-27T00:46:46.382" v="3168" actId="404"/>
          <ac:spMkLst>
            <pc:docMk/>
            <pc:sldMk cId="445427789" sldId="269"/>
            <ac:spMk id="2" creationId="{12B37F08-B9A4-53D4-2A4A-46FCD85E69AC}"/>
          </ac:spMkLst>
        </pc:spChg>
        <pc:spChg chg="mod">
          <ac:chgData name="Saurow Leif" userId="089d23f4-02d0-44c6-b63b-8307752fb498" providerId="ADAL" clId="{CBCE67BD-45F9-4736-8ABF-5CD685C6FCBD}" dt="2024-03-14T15:59:25.356" v="3743" actId="20577"/>
          <ac:spMkLst>
            <pc:docMk/>
            <pc:sldMk cId="445427789" sldId="269"/>
            <ac:spMk id="5" creationId="{00000000-0000-0000-0000-000000000000}"/>
          </ac:spMkLst>
        </pc:spChg>
      </pc:sldChg>
      <pc:sldChg chg="modSp add mod modAnim">
        <pc:chgData name="Saurow Leif" userId="089d23f4-02d0-44c6-b63b-8307752fb498" providerId="ADAL" clId="{CBCE67BD-45F9-4736-8ABF-5CD685C6FCBD}" dt="2024-03-14T15:59:48.571" v="3746"/>
        <pc:sldMkLst>
          <pc:docMk/>
          <pc:sldMk cId="2236556121" sldId="270"/>
        </pc:sldMkLst>
        <pc:spChg chg="mod">
          <ac:chgData name="Saurow Leif" userId="089d23f4-02d0-44c6-b63b-8307752fb498" providerId="ADAL" clId="{CBCE67BD-45F9-4736-8ABF-5CD685C6FCBD}" dt="2024-02-17T12:51:06.214" v="2307"/>
          <ac:spMkLst>
            <pc:docMk/>
            <pc:sldMk cId="2236556121" sldId="270"/>
            <ac:spMk id="2" creationId="{12B37F08-B9A4-53D4-2A4A-46FCD85E69AC}"/>
          </ac:spMkLst>
        </pc:spChg>
        <pc:spChg chg="mod">
          <ac:chgData name="Saurow Leif" userId="089d23f4-02d0-44c6-b63b-8307752fb498" providerId="ADAL" clId="{CBCE67BD-45F9-4736-8ABF-5CD685C6FCBD}" dt="2024-02-28T01:40:51.661" v="3628" actId="20577"/>
          <ac:spMkLst>
            <pc:docMk/>
            <pc:sldMk cId="2236556121" sldId="270"/>
            <ac:spMk id="5" creationId="{00000000-0000-0000-0000-000000000000}"/>
          </ac:spMkLst>
        </pc:spChg>
      </pc:sldChg>
      <pc:sldChg chg="modSp add mod modAnim">
        <pc:chgData name="Saurow Leif" userId="089d23f4-02d0-44c6-b63b-8307752fb498" providerId="ADAL" clId="{CBCE67BD-45F9-4736-8ABF-5CD685C6FCBD}" dt="2024-03-14T16:01:43.273" v="3747"/>
        <pc:sldMkLst>
          <pc:docMk/>
          <pc:sldMk cId="1901791292" sldId="271"/>
        </pc:sldMkLst>
        <pc:spChg chg="mod">
          <ac:chgData name="Saurow Leif" userId="089d23f4-02d0-44c6-b63b-8307752fb498" providerId="ADAL" clId="{CBCE67BD-45F9-4736-8ABF-5CD685C6FCBD}" dt="2024-02-23T12:05:57.830" v="2983" actId="20577"/>
          <ac:spMkLst>
            <pc:docMk/>
            <pc:sldMk cId="1901791292" sldId="271"/>
            <ac:spMk id="2" creationId="{12B37F08-B9A4-53D4-2A4A-46FCD85E69AC}"/>
          </ac:spMkLst>
        </pc:spChg>
        <pc:spChg chg="mod">
          <ac:chgData name="Saurow Leif" userId="089d23f4-02d0-44c6-b63b-8307752fb498" providerId="ADAL" clId="{CBCE67BD-45F9-4736-8ABF-5CD685C6FCBD}" dt="2024-03-11T11:58:49.919" v="3674" actId="20577"/>
          <ac:spMkLst>
            <pc:docMk/>
            <pc:sldMk cId="1901791292" sldId="271"/>
            <ac:spMk id="5" creationId="{00000000-0000-0000-0000-000000000000}"/>
          </ac:spMkLst>
        </pc:spChg>
      </pc:sldChg>
      <pc:sldChg chg="modSp add mod">
        <pc:chgData name="Saurow Leif" userId="089d23f4-02d0-44c6-b63b-8307752fb498" providerId="ADAL" clId="{CBCE67BD-45F9-4736-8ABF-5CD685C6FCBD}" dt="2024-02-23T12:10:08.417" v="3084" actId="20577"/>
        <pc:sldMkLst>
          <pc:docMk/>
          <pc:sldMk cId="3196958487" sldId="272"/>
        </pc:sldMkLst>
        <pc:spChg chg="mod">
          <ac:chgData name="Saurow Leif" userId="089d23f4-02d0-44c6-b63b-8307752fb498" providerId="ADAL" clId="{CBCE67BD-45F9-4736-8ABF-5CD685C6FCBD}" dt="2024-02-23T12:07:52.918" v="3003"/>
          <ac:spMkLst>
            <pc:docMk/>
            <pc:sldMk cId="3196958487" sldId="272"/>
            <ac:spMk id="2" creationId="{12B37F08-B9A4-53D4-2A4A-46FCD85E69AC}"/>
          </ac:spMkLst>
        </pc:spChg>
        <pc:spChg chg="mod">
          <ac:chgData name="Saurow Leif" userId="089d23f4-02d0-44c6-b63b-8307752fb498" providerId="ADAL" clId="{CBCE67BD-45F9-4736-8ABF-5CD685C6FCBD}" dt="2024-02-23T12:10:08.417" v="3084" actId="20577"/>
          <ac:spMkLst>
            <pc:docMk/>
            <pc:sldMk cId="3196958487" sldId="272"/>
            <ac:spMk id="5" creationId="{00000000-0000-0000-0000-000000000000}"/>
          </ac:spMkLst>
        </pc:spChg>
      </pc:sldChg>
      <pc:sldChg chg="delSp modSp add mod">
        <pc:chgData name="Saurow Leif" userId="089d23f4-02d0-44c6-b63b-8307752fb498" providerId="ADAL" clId="{CBCE67BD-45F9-4736-8ABF-5CD685C6FCBD}" dt="2024-03-14T16:12:28.097" v="3799" actId="20577"/>
        <pc:sldMkLst>
          <pc:docMk/>
          <pc:sldMk cId="4127689135" sldId="273"/>
        </pc:sldMkLst>
        <pc:spChg chg="mod">
          <ac:chgData name="Saurow Leif" userId="089d23f4-02d0-44c6-b63b-8307752fb498" providerId="ADAL" clId="{CBCE67BD-45F9-4736-8ABF-5CD685C6FCBD}" dt="2024-03-14T16:12:28.097" v="3799" actId="20577"/>
          <ac:spMkLst>
            <pc:docMk/>
            <pc:sldMk cId="4127689135" sldId="273"/>
            <ac:spMk id="2" creationId="{12B37F08-B9A4-53D4-2A4A-46FCD85E69AC}"/>
          </ac:spMkLst>
        </pc:spChg>
        <pc:spChg chg="del mod">
          <ac:chgData name="Saurow Leif" userId="089d23f4-02d0-44c6-b63b-8307752fb498" providerId="ADAL" clId="{CBCE67BD-45F9-4736-8ABF-5CD685C6FCBD}" dt="2024-03-14T16:12:04.092" v="3775" actId="478"/>
          <ac:spMkLst>
            <pc:docMk/>
            <pc:sldMk cId="4127689135" sldId="273"/>
            <ac:spMk id="5" creationId="{00000000-0000-0000-0000-000000000000}"/>
          </ac:spMkLst>
        </pc:spChg>
      </pc:sldChg>
      <pc:sldChg chg="modSp add mod">
        <pc:chgData name="Saurow Leif" userId="089d23f4-02d0-44c6-b63b-8307752fb498" providerId="ADAL" clId="{CBCE67BD-45F9-4736-8ABF-5CD685C6FCBD}" dt="2024-03-14T16:14:00.265" v="3830"/>
        <pc:sldMkLst>
          <pc:docMk/>
          <pc:sldMk cId="3483080137" sldId="274"/>
        </pc:sldMkLst>
        <pc:spChg chg="mod">
          <ac:chgData name="Saurow Leif" userId="089d23f4-02d0-44c6-b63b-8307752fb498" providerId="ADAL" clId="{CBCE67BD-45F9-4736-8ABF-5CD685C6FCBD}" dt="2024-03-14T16:14:00.265" v="3830"/>
          <ac:spMkLst>
            <pc:docMk/>
            <pc:sldMk cId="3483080137" sldId="274"/>
            <ac:spMk id="2" creationId="{12B37F08-B9A4-53D4-2A4A-46FCD85E69A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099" y="3363837"/>
            <a:ext cx="9144000" cy="1531745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48862" y="3359069"/>
            <a:ext cx="324036" cy="1531745"/>
            <a:chOff x="8172400" y="4680214"/>
            <a:chExt cx="324036" cy="1624338"/>
          </a:xfrm>
        </p:grpSpPr>
        <p:sp>
          <p:nvSpPr>
            <p:cNvPr id="4" name="Rectangle 3"/>
            <p:cNvSpPr/>
            <p:nvPr/>
          </p:nvSpPr>
          <p:spPr>
            <a:xfrm>
              <a:off x="8172400" y="4680214"/>
              <a:ext cx="108012" cy="16243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280412" y="4680214"/>
              <a:ext cx="108012" cy="16243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388424" y="4680214"/>
              <a:ext cx="108012" cy="16243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90126" y="3363837"/>
            <a:ext cx="324036" cy="1531745"/>
            <a:chOff x="8172400" y="4680214"/>
            <a:chExt cx="324036" cy="1624338"/>
          </a:xfrm>
        </p:grpSpPr>
        <p:sp>
          <p:nvSpPr>
            <p:cNvPr id="8" name="Rectangle 7"/>
            <p:cNvSpPr/>
            <p:nvPr/>
          </p:nvSpPr>
          <p:spPr>
            <a:xfrm>
              <a:off x="8172400" y="4680214"/>
              <a:ext cx="108012" cy="16243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80412" y="4680214"/>
              <a:ext cx="108012" cy="16243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8424" y="4680214"/>
              <a:ext cx="108012" cy="16243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B0D-8552-4092-9928-1CDF3BCCCF57}" type="datetime1">
              <a:rPr lang="en-GB" smtClean="0"/>
              <a:t>14/10/2024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Årsmöte</a:t>
            </a:r>
            <a:r>
              <a:rPr lang="en-GB" dirty="0"/>
              <a:t> </a:t>
            </a:r>
            <a:r>
              <a:rPr lang="en-GB" dirty="0" err="1"/>
              <a:t>februari</a:t>
            </a:r>
            <a:r>
              <a:rPr lang="en-GB" dirty="0"/>
              <a:t> 2024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6B9E-CFA5-4098-B197-87D7BF4AA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008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69F5-A384-49F7-9E26-E26AA4FF82E0}" type="datetime1">
              <a:rPr lang="en-GB" smtClean="0"/>
              <a:t>14/10/2024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Årsmöte</a:t>
            </a:r>
            <a:r>
              <a:rPr lang="en-GB" dirty="0"/>
              <a:t> </a:t>
            </a:r>
            <a:r>
              <a:rPr lang="en-GB" dirty="0" err="1"/>
              <a:t>februari</a:t>
            </a:r>
            <a:r>
              <a:rPr lang="en-GB" dirty="0"/>
              <a:t> 2024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6B9E-CFA5-4098-B197-87D7BF4AA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40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0D69-A192-4821-960B-78048469D100}" type="datetime1">
              <a:rPr lang="en-GB" smtClean="0"/>
              <a:t>14/10/2024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Årsmöte</a:t>
            </a:r>
            <a:r>
              <a:rPr lang="en-GB" dirty="0"/>
              <a:t> </a:t>
            </a:r>
            <a:r>
              <a:rPr lang="en-GB" dirty="0" err="1"/>
              <a:t>februari</a:t>
            </a:r>
            <a:r>
              <a:rPr lang="en-GB" dirty="0"/>
              <a:t> 2024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6B9E-CFA5-4098-B197-87D7BF4AA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280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3AD0-0037-4075-8126-CE87D8593CA4}" type="datetime1">
              <a:rPr lang="en-GB" smtClean="0"/>
              <a:t>14/10/2024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Årsmöte</a:t>
            </a:r>
            <a:r>
              <a:rPr lang="en-GB" dirty="0"/>
              <a:t> </a:t>
            </a:r>
            <a:r>
              <a:rPr lang="en-GB" dirty="0" err="1"/>
              <a:t>februari</a:t>
            </a:r>
            <a:r>
              <a:rPr lang="en-GB" dirty="0"/>
              <a:t> 2024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6B9E-CFA5-4098-B197-87D7BF4AA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513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3CA1-22AB-49FD-BCE7-6D3763FD5415}" type="datetime1">
              <a:rPr lang="en-GB" smtClean="0"/>
              <a:t>14/10/2024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Årsmöte</a:t>
            </a:r>
            <a:r>
              <a:rPr lang="en-GB" dirty="0"/>
              <a:t> </a:t>
            </a:r>
            <a:r>
              <a:rPr lang="en-GB" dirty="0" err="1"/>
              <a:t>februari</a:t>
            </a:r>
            <a:r>
              <a:rPr lang="en-GB" dirty="0"/>
              <a:t> 2024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6B9E-CFA5-4098-B197-87D7BF4AA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24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43EF-9C4D-42CB-BF62-C025B869944E}" type="datetime1">
              <a:rPr lang="en-GB" smtClean="0"/>
              <a:t>14/10/2024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Årsmöte</a:t>
            </a:r>
            <a:r>
              <a:rPr lang="en-GB" dirty="0"/>
              <a:t> </a:t>
            </a:r>
            <a:r>
              <a:rPr lang="en-GB" dirty="0" err="1"/>
              <a:t>februari</a:t>
            </a:r>
            <a:r>
              <a:rPr lang="en-GB" dirty="0"/>
              <a:t>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6B9E-CFA5-4098-B197-87D7BF4AA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849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158B-AF29-4F44-969A-F118766911A2}" type="datetime1">
              <a:rPr lang="en-GB" smtClean="0"/>
              <a:t>14/10/2024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Årsmöte</a:t>
            </a:r>
            <a:r>
              <a:rPr lang="en-GB" dirty="0"/>
              <a:t> </a:t>
            </a:r>
            <a:r>
              <a:rPr lang="en-GB" dirty="0" err="1"/>
              <a:t>februari</a:t>
            </a:r>
            <a:r>
              <a:rPr lang="en-GB" dirty="0"/>
              <a:t> 2024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6B9E-CFA5-4098-B197-87D7BF4AA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492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39AE-041B-4148-982F-1F5E62AA4417}" type="datetime1">
              <a:rPr lang="en-GB" smtClean="0"/>
              <a:t>14/10/2024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Årsmöte</a:t>
            </a:r>
            <a:r>
              <a:rPr lang="en-GB" dirty="0"/>
              <a:t> </a:t>
            </a:r>
            <a:r>
              <a:rPr lang="en-GB" dirty="0" err="1"/>
              <a:t>februari</a:t>
            </a:r>
            <a:r>
              <a:rPr lang="en-GB" dirty="0"/>
              <a:t> 2024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6B9E-CFA5-4098-B197-87D7BF4AA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88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E5F3-A5E3-41AC-B6CB-656E5E80811C}" type="datetime1">
              <a:rPr lang="en-GB" smtClean="0"/>
              <a:t>14/10/2024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Årsmöte</a:t>
            </a:r>
            <a:r>
              <a:rPr lang="en-GB" dirty="0"/>
              <a:t> </a:t>
            </a:r>
            <a:r>
              <a:rPr lang="en-GB" dirty="0" err="1"/>
              <a:t>februari</a:t>
            </a:r>
            <a:r>
              <a:rPr lang="en-GB" dirty="0"/>
              <a:t> 2024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6B9E-CFA5-4098-B197-87D7BF4AA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834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BDAF-F8C5-49E6-BA62-943B8C233CC4}" type="datetime1">
              <a:rPr lang="en-GB" smtClean="0"/>
              <a:t>14/10/2024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Årsmöte</a:t>
            </a:r>
            <a:r>
              <a:rPr lang="en-GB" dirty="0"/>
              <a:t> </a:t>
            </a:r>
            <a:r>
              <a:rPr lang="en-GB" dirty="0" err="1"/>
              <a:t>februari</a:t>
            </a:r>
            <a:r>
              <a:rPr lang="en-GB" dirty="0"/>
              <a:t> 2024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6B9E-CFA5-4098-B197-87D7BF4AA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43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508E-7F6A-4FFE-87F4-1BEFFB81DA1A}" type="datetime1">
              <a:rPr lang="en-GB" smtClean="0"/>
              <a:t>14/10/2024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Årsmöte</a:t>
            </a:r>
            <a:r>
              <a:rPr lang="en-GB" dirty="0"/>
              <a:t> </a:t>
            </a:r>
            <a:r>
              <a:rPr lang="en-GB" dirty="0" err="1"/>
              <a:t>februari</a:t>
            </a:r>
            <a:r>
              <a:rPr lang="en-GB" dirty="0"/>
              <a:t> 2024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6B9E-CFA5-4098-B197-87D7BF4AA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96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877DD-8FCD-4A98-A489-9214E79756E3}" type="datetime1">
              <a:rPr lang="en-GB" smtClean="0"/>
              <a:t>14/10/2024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err="1"/>
              <a:t>Årsmöte</a:t>
            </a:r>
            <a:r>
              <a:rPr lang="en-GB" dirty="0"/>
              <a:t> </a:t>
            </a:r>
            <a:r>
              <a:rPr lang="en-GB" dirty="0" err="1"/>
              <a:t>februari</a:t>
            </a:r>
            <a:r>
              <a:rPr lang="en-GB" dirty="0"/>
              <a:t> 2024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C6B9E-CFA5-4098-B197-87D7BF4AA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45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interbollen.se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145359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Informationsmöte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241014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362410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IF </a:t>
            </a:r>
            <a:r>
              <a:rPr lang="en-US" altLang="ko-KR" sz="3200" b="1" dirty="0" err="1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Centern</a:t>
            </a:r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P2012 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7655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547664" y="699542"/>
            <a:ext cx="7139136" cy="4546690"/>
          </a:xfrm>
        </p:spPr>
        <p:txBody>
          <a:bodyPr lIns="396000" tIns="45720" rIns="91440" bIns="45720" anchor="t"/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sv-SE" dirty="0">
              <a:latin typeface="Arial"/>
              <a:cs typeface="Arial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2B37F08-B9A4-53D4-2A4A-46FCD85E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41284"/>
            <a:ext cx="7524328" cy="442234"/>
          </a:xfrm>
        </p:spPr>
        <p:txBody>
          <a:bodyPr lIns="91440" tIns="45720" rIns="91440" bIns="45720" anchor="ctr"/>
          <a:lstStyle/>
          <a:p>
            <a:r>
              <a:rPr lang="sv-SE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v-SE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v-SE" dirty="0" smtClean="0">
                <a:latin typeface="Calibri"/>
                <a:ea typeface="Times New Roman" panose="02020603050405020304" pitchFamily="18" charset="0"/>
                <a:cs typeface="Arial"/>
              </a:rPr>
              <a:t>Spelform </a:t>
            </a:r>
            <a:r>
              <a:rPr lang="sv-SE" dirty="0">
                <a:latin typeface="Calibri"/>
                <a:ea typeface="Times New Roman" panose="02020603050405020304" pitchFamily="18" charset="0"/>
                <a:cs typeface="Arial"/>
              </a:rPr>
              <a:t>9-manna</a:t>
            </a:r>
            <a:r>
              <a:rPr lang="sv-SE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v-SE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820C119-59F8-024A-E049-0682C260D118}"/>
              </a:ext>
            </a:extLst>
          </p:cNvPr>
          <p:cNvSpPr txBox="1"/>
          <p:nvPr/>
        </p:nvSpPr>
        <p:spPr>
          <a:xfrm>
            <a:off x="1691680" y="700053"/>
            <a:ext cx="7056784" cy="30777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400" dirty="0" smtClean="0">
                <a:latin typeface="Times New Roman"/>
                <a:cs typeface="Times New Roman"/>
              </a:rPr>
              <a:t>Me</a:t>
            </a:r>
            <a:r>
              <a:rPr lang="sv-SE" sz="1400" dirty="0" smtClean="0">
                <a:latin typeface="Times New Roman"/>
                <a:cs typeface="Times New Roman"/>
              </a:rPr>
              <a:t>d föregående resonemang som bakgrund så</a:t>
            </a:r>
            <a:r>
              <a:rPr lang="sv-SE" sz="1400" dirty="0">
                <a:latin typeface="Times New Roman"/>
                <a:cs typeface="Times New Roman"/>
              </a:rPr>
              <a:t> </a:t>
            </a:r>
            <a:r>
              <a:rPr lang="sv-SE" sz="1400" dirty="0" smtClean="0">
                <a:latin typeface="Times New Roman"/>
                <a:cs typeface="Times New Roman"/>
              </a:rPr>
              <a:t>h</a:t>
            </a:r>
            <a:r>
              <a:rPr lang="sv-SE" sz="1400" dirty="0" smtClean="0">
                <a:latin typeface="Times New Roman"/>
                <a:cs typeface="Times New Roman"/>
              </a:rPr>
              <a:t>ar vi inte </a:t>
            </a:r>
            <a:r>
              <a:rPr lang="sv-SE" sz="1400" dirty="0">
                <a:latin typeface="Times New Roman"/>
                <a:cs typeface="Times New Roman"/>
              </a:rPr>
              <a:t>spelare själva till två (2) kompletta lag för seriespel och cuper utan därför kommer </a:t>
            </a:r>
            <a:r>
              <a:rPr lang="sv-SE" sz="1400" dirty="0" smtClean="0">
                <a:latin typeface="Times New Roman"/>
                <a:cs typeface="Times New Roman"/>
              </a:rPr>
              <a:t>vi </a:t>
            </a:r>
            <a:r>
              <a:rPr lang="sv-SE" sz="1400" dirty="0">
                <a:latin typeface="Times New Roman"/>
                <a:cs typeface="Times New Roman"/>
              </a:rPr>
              <a:t>att fortsätta planera mot att vi anmäler två lag till seriespel varav ett lag kommer vara ett </a:t>
            </a:r>
            <a:r>
              <a:rPr lang="sv-SE" sz="1400" dirty="0" smtClean="0">
                <a:latin typeface="Times New Roman"/>
                <a:cs typeface="Times New Roman"/>
              </a:rPr>
              <a:t>blandat </a:t>
            </a:r>
            <a:r>
              <a:rPr lang="sv-SE" sz="1400" dirty="0">
                <a:latin typeface="Times New Roman"/>
                <a:cs typeface="Times New Roman"/>
              </a:rPr>
              <a:t>lag där vi tillsammans med spelare ifrån P2013 </a:t>
            </a:r>
            <a:endParaRPr lang="sv-SE" sz="1400" dirty="0" smtClean="0">
              <a:latin typeface="Times New Roman"/>
              <a:cs typeface="Times New Roman"/>
            </a:endParaRPr>
          </a:p>
          <a:p>
            <a:r>
              <a:rPr lang="sv-SE" sz="1400" dirty="0" smtClean="0">
                <a:latin typeface="Times New Roman"/>
                <a:cs typeface="Times New Roman"/>
              </a:rPr>
              <a:t>fyller </a:t>
            </a:r>
            <a:r>
              <a:rPr lang="sv-SE" sz="1400" dirty="0">
                <a:latin typeface="Times New Roman"/>
                <a:cs typeface="Times New Roman"/>
              </a:rPr>
              <a:t>platserna.</a:t>
            </a:r>
            <a:endParaRPr lang="sv-SE" sz="1400" dirty="0">
              <a:latin typeface="맑은 고딕"/>
              <a:ea typeface="맑은 고딕"/>
              <a:cs typeface="Times New Roman"/>
            </a:endParaRPr>
          </a:p>
          <a:p>
            <a:r>
              <a:rPr lang="sv-SE" sz="1400" dirty="0">
                <a:latin typeface="Times New Roman"/>
                <a:cs typeface="Times New Roman"/>
              </a:rPr>
              <a:t> </a:t>
            </a:r>
            <a:br>
              <a:rPr lang="sv-SE" sz="1400" dirty="0">
                <a:latin typeface="Times New Roman"/>
                <a:cs typeface="Times New Roman"/>
              </a:rPr>
            </a:br>
            <a:r>
              <a:rPr lang="sv-SE" sz="1400" dirty="0">
                <a:latin typeface="Times New Roman"/>
                <a:cs typeface="Times New Roman"/>
              </a:rPr>
              <a:t>Huvudsyftet för vår del är att så många som möjligt av våra killar ska få så mycket speltid som möjligt samt bättre kunna utnyttja 25-50-25 % principen och för P2013 del så är det för att hitta </a:t>
            </a:r>
          </a:p>
          <a:p>
            <a:r>
              <a:rPr lang="sv-SE" sz="1400" dirty="0">
                <a:latin typeface="Times New Roman"/>
                <a:cs typeface="Times New Roman"/>
              </a:rPr>
              <a:t>utmaning för de killar i deras lag som de anser behöver det för sin utveckling. Dessa syften möts väl i denna lösning.</a:t>
            </a:r>
            <a:endParaRPr lang="sv-SE" sz="1400" dirty="0">
              <a:latin typeface="맑은 고딕"/>
              <a:ea typeface="맑은 고딕"/>
              <a:cs typeface="Times New Roman"/>
            </a:endParaRPr>
          </a:p>
          <a:p>
            <a:endParaRPr lang="sv-SE" sz="1400" dirty="0">
              <a:latin typeface="Times New Roman"/>
              <a:ea typeface="맑은 고딕"/>
              <a:cs typeface="Times New Roman"/>
            </a:endParaRPr>
          </a:p>
          <a:p>
            <a:r>
              <a:rPr lang="sv-SE" sz="1400" dirty="0">
                <a:latin typeface="Times New Roman"/>
                <a:cs typeface="Times New Roman"/>
              </a:rPr>
              <a:t>Träningar kommer fortsatt ske i egen regi däremot så är det så att vi och P2013 har träningstider samtidigt på konstgräset så det finns goda möjligheter för att samarbeta under dessa våra </a:t>
            </a:r>
          </a:p>
          <a:p>
            <a:r>
              <a:rPr lang="sv-SE" sz="1400" dirty="0">
                <a:latin typeface="Times New Roman"/>
                <a:cs typeface="Times New Roman"/>
              </a:rPr>
              <a:t>träningspass.</a:t>
            </a:r>
            <a:r>
              <a:rPr lang="sv-SE" sz="1200" dirty="0">
                <a:latin typeface="Times New Roman"/>
                <a:ea typeface="맑은 고딕"/>
                <a:cs typeface="Times New Roman"/>
              </a:rPr>
              <a:t/>
            </a:r>
            <a:br>
              <a:rPr lang="sv-SE" sz="1200" dirty="0">
                <a:latin typeface="Times New Roman"/>
                <a:ea typeface="맑은 고딕"/>
                <a:cs typeface="Times New Roman"/>
              </a:rPr>
            </a:br>
            <a:endParaRPr lang="sv-SE" sz="1200" dirty="0">
              <a:latin typeface="Times New Roman"/>
              <a:ea typeface="맑은 고딕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68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B37F08-B9A4-53D4-2A4A-46FCD85E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51470"/>
            <a:ext cx="7524328" cy="730266"/>
          </a:xfrm>
        </p:spPr>
        <p:txBody>
          <a:bodyPr/>
          <a:lstStyle/>
          <a:p>
            <a:r>
              <a:rPr lang="sv-SE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v-SE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sv-SE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v-SE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sv-SE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Finansiering till laget; nuläge – framtid</a:t>
            </a:r>
            <a:br>
              <a:rPr lang="sv-SE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sv-SE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v-SE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</a:br>
            <a:endParaRPr lang="sv-SE" sz="20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8DFFFD3-7D5E-B6B5-C4DD-B19F93B0644C}"/>
              </a:ext>
            </a:extLst>
          </p:cNvPr>
          <p:cNvSpPr txBox="1"/>
          <p:nvPr/>
        </p:nvSpPr>
        <p:spPr>
          <a:xfrm>
            <a:off x="1832976" y="757922"/>
            <a:ext cx="684348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u="sng" dirty="0"/>
              <a:t>Framtida finansiering av </a:t>
            </a:r>
            <a:r>
              <a:rPr lang="sv-SE" sz="1600" u="sng" dirty="0" smtClean="0"/>
              <a:t>laget.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>
                <a:latin typeface="Times New Roman"/>
                <a:cs typeface="Times New Roman"/>
              </a:rPr>
              <a:t>Enskilt saldo för respektive spelare där avgifter tas för exempelvis cuper och dylikt. </a:t>
            </a:r>
            <a:br>
              <a:rPr lang="sv-SE" sz="1600" dirty="0">
                <a:latin typeface="Times New Roman"/>
                <a:cs typeface="Times New Roman"/>
              </a:rPr>
            </a:br>
            <a:r>
              <a:rPr lang="sv-SE" sz="1600" dirty="0">
                <a:latin typeface="Times New Roman"/>
                <a:cs typeface="Times New Roman"/>
              </a:rPr>
              <a:t>Gemensamma utgifter delas jämnt mellan alla spelares saldo med andra ord.</a:t>
            </a:r>
            <a:br>
              <a:rPr lang="sv-SE" sz="1600" dirty="0">
                <a:latin typeface="Times New Roman"/>
                <a:cs typeface="Times New Roman"/>
              </a:rPr>
            </a:br>
            <a:endParaRPr lang="sv-SE" sz="1600" dirty="0"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Times New Roman"/>
                <a:cs typeface="Times New Roman"/>
              </a:rPr>
              <a:t>Nuvarande saldo på laget splittras jämnt mellan alla killar så allas saldo nu    blir lika när vi byter system.</a:t>
            </a:r>
            <a:br>
              <a:rPr lang="sv-SE" sz="1600" dirty="0">
                <a:latin typeface="Times New Roman"/>
                <a:cs typeface="Times New Roman"/>
              </a:rPr>
            </a:br>
            <a:endParaRPr lang="sv-SE" sz="1600" dirty="0"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Times New Roman"/>
                <a:cs typeface="Times New Roman"/>
              </a:rPr>
              <a:t>Intäkter ifrån ex kiosk delas jämnt mellan alla spelare medan då intäkter </a:t>
            </a:r>
            <a:br>
              <a:rPr lang="sv-SE" sz="1600" dirty="0">
                <a:latin typeface="Times New Roman"/>
                <a:cs typeface="Times New Roman"/>
              </a:rPr>
            </a:br>
            <a:r>
              <a:rPr lang="sv-SE" sz="1600" dirty="0">
                <a:latin typeface="Times New Roman"/>
                <a:cs typeface="Times New Roman"/>
              </a:rPr>
              <a:t>från försäljning av chips, bingolotter tillfaller enskilds saldo. </a:t>
            </a:r>
            <a:br>
              <a:rPr lang="sv-SE" sz="1600" dirty="0">
                <a:latin typeface="Times New Roman"/>
                <a:cs typeface="Times New Roman"/>
              </a:rPr>
            </a:br>
            <a:endParaRPr lang="sv-SE" sz="1600" dirty="0"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Times New Roman"/>
                <a:cs typeface="Times New Roman"/>
              </a:rPr>
              <a:t>Exempel: Enskild spelares avgift till cup med övernattning kanske är 1400 kr. Då dras det ifrån killens saldo. </a:t>
            </a:r>
            <a:br>
              <a:rPr lang="sv-SE" sz="1600" dirty="0">
                <a:latin typeface="Times New Roman"/>
                <a:cs typeface="Times New Roman"/>
              </a:rPr>
            </a:br>
            <a:r>
              <a:rPr lang="sv-SE" sz="1600" dirty="0">
                <a:latin typeface="Times New Roman"/>
                <a:cs typeface="Times New Roman"/>
              </a:rPr>
              <a:t>Finns det inte 1400 kr så får man betala in det som </a:t>
            </a:r>
            <a:r>
              <a:rPr lang="sv-SE" sz="1600" dirty="0" smtClean="0">
                <a:latin typeface="Times New Roman"/>
                <a:cs typeface="Times New Roman"/>
              </a:rPr>
              <a:t>behövs för att komma upp till summan. </a:t>
            </a:r>
            <a:r>
              <a:rPr lang="sv-SE" sz="1200" dirty="0">
                <a:latin typeface="Times New Roman"/>
                <a:cs typeface="Times New Roman"/>
              </a:rPr>
              <a:t/>
            </a:r>
            <a:br>
              <a:rPr lang="sv-SE" sz="1200" dirty="0">
                <a:latin typeface="Times New Roman"/>
                <a:cs typeface="Times New Roman"/>
              </a:rPr>
            </a:br>
            <a:endParaRPr lang="sv-SE" sz="1200" dirty="0">
              <a:latin typeface="Times New Roman"/>
              <a:cs typeface="Times New Roman"/>
            </a:endParaRPr>
          </a:p>
          <a:p>
            <a:endParaRPr lang="sv-SE" dirty="0"/>
          </a:p>
          <a:p>
            <a:pPr lvl="1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336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78DFFFD3-7D5E-B6B5-C4DD-B19F93B0644C}"/>
              </a:ext>
            </a:extLst>
          </p:cNvPr>
          <p:cNvSpPr txBox="1"/>
          <p:nvPr/>
        </p:nvSpPr>
        <p:spPr>
          <a:xfrm>
            <a:off x="1832976" y="757922"/>
            <a:ext cx="6843480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/>
              <a:t>Föräldrakommittén.</a:t>
            </a:r>
            <a:br>
              <a:rPr lang="sv-SE" sz="1600"/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/>
            </a:r>
            <a:br>
              <a:rPr lang="sv-SE" sz="1600" dirty="0"/>
            </a:b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Övrigt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15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05880" y="915566"/>
            <a:ext cx="8496944" cy="42279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ko-KR" dirty="0">
                <a:latin typeface="Arial" pitchFamily="34" charset="0"/>
                <a:cs typeface="Arial" pitchFamily="34" charset="0"/>
              </a:rPr>
              <a:t>VÄLKOMNA OCH INLEDNING</a:t>
            </a:r>
            <a:br>
              <a:rPr lang="sv-SE" altLang="ko-KR" dirty="0">
                <a:latin typeface="Arial" pitchFamily="34" charset="0"/>
                <a:cs typeface="Arial" pitchFamily="34" charset="0"/>
              </a:rPr>
            </a:br>
            <a:endParaRPr lang="sv-SE" altLang="ko-KR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ko-KR" dirty="0">
                <a:latin typeface="Arial" pitchFamily="34" charset="0"/>
                <a:cs typeface="Arial" pitchFamily="34" charset="0"/>
              </a:rPr>
              <a:t>IF CENTERN </a:t>
            </a:r>
            <a:br>
              <a:rPr lang="sv-SE" altLang="ko-KR" dirty="0">
                <a:latin typeface="Arial" pitchFamily="34" charset="0"/>
                <a:cs typeface="Arial" pitchFamily="34" charset="0"/>
              </a:rPr>
            </a:br>
            <a:endParaRPr lang="sv-SE" altLang="ko-KR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itchFamily="34" charset="0"/>
                <a:cs typeface="Arial" pitchFamily="34" charset="0"/>
              </a:rPr>
              <a:t>PLANERAD VERKSAMHET</a:t>
            </a:r>
          </a:p>
          <a:p>
            <a:endParaRPr lang="sv-SE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itchFamily="34" charset="0"/>
                <a:cs typeface="Arial" pitchFamily="34" charset="0"/>
              </a:rPr>
              <a:t>SPELSYSTEM 9-MANNA</a:t>
            </a:r>
            <a:br>
              <a:rPr lang="sv-SE" dirty="0">
                <a:latin typeface="Arial" pitchFamily="34" charset="0"/>
                <a:cs typeface="Arial" pitchFamily="34" charset="0"/>
              </a:rPr>
            </a:br>
            <a:endParaRPr lang="sv-SE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itchFamily="34" charset="0"/>
                <a:cs typeface="Arial" pitchFamily="34" charset="0"/>
              </a:rPr>
              <a:t>FINANSIERING</a:t>
            </a:r>
            <a:br>
              <a:rPr lang="sv-SE" dirty="0">
                <a:latin typeface="Arial" pitchFamily="34" charset="0"/>
                <a:cs typeface="Arial" pitchFamily="34" charset="0"/>
              </a:rPr>
            </a:br>
            <a:endParaRPr lang="sv-SE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itchFamily="34" charset="0"/>
                <a:cs typeface="Arial" pitchFamily="34" charset="0"/>
              </a:rPr>
              <a:t>ÖVRIGT</a:t>
            </a:r>
            <a:br>
              <a:rPr lang="sv-SE" dirty="0">
                <a:latin typeface="Arial" pitchFamily="34" charset="0"/>
                <a:cs typeface="Arial" pitchFamily="34" charset="0"/>
              </a:rPr>
            </a:br>
            <a:endParaRPr lang="sv-SE" dirty="0">
              <a:latin typeface="Arial" pitchFamily="34" charset="0"/>
              <a:cs typeface="Arial" pitchFamily="34" charset="0"/>
            </a:endParaRPr>
          </a:p>
          <a:p>
            <a:r>
              <a:rPr lang="sv-SE" dirty="0">
                <a:latin typeface="Arial" pitchFamily="34" charset="0"/>
                <a:cs typeface="Arial" pitchFamily="34" charset="0"/>
              </a:rPr>
              <a:t/>
            </a:r>
            <a:br>
              <a:rPr lang="sv-SE" dirty="0">
                <a:latin typeface="Arial" pitchFamily="34" charset="0"/>
                <a:cs typeface="Arial" pitchFamily="34" charset="0"/>
              </a:rPr>
            </a:br>
            <a:endParaRPr lang="sv-SE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90056" y="253194"/>
            <a:ext cx="6912768" cy="460648"/>
          </a:xfrm>
        </p:spPr>
        <p:txBody>
          <a:bodyPr/>
          <a:lstStyle/>
          <a:p>
            <a:r>
              <a:rPr lang="en-US" b="1" dirty="0" err="1"/>
              <a:t>Tränare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990056" y="843559"/>
            <a:ext cx="6912768" cy="3816424"/>
          </a:xfrm>
        </p:spPr>
        <p:txBody>
          <a:bodyPr/>
          <a:lstStyle/>
          <a:p>
            <a:endParaRPr lang="sv-SE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itchFamily="34" charset="0"/>
                <a:cs typeface="Arial" pitchFamily="34" charset="0"/>
              </a:rPr>
              <a:t>Stefan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Hoonk</a:t>
            </a:r>
            <a:r>
              <a:rPr lang="sv-SE" dirty="0">
                <a:latin typeface="Arial" pitchFamily="34" charset="0"/>
                <a:cs typeface="Arial" pitchFamily="34" charset="0"/>
              </a:rPr>
              <a:t>*</a:t>
            </a:r>
            <a:r>
              <a:rPr lang="sv-SE" dirty="0">
                <a:latin typeface="Arial" pitchFamily="34" charset="0"/>
                <a:cs typeface="Arial" pitchFamily="34" charset="0"/>
              </a:rPr>
              <a:t>	070-600 60 53</a:t>
            </a:r>
            <a:br>
              <a:rPr lang="sv-SE" dirty="0">
                <a:latin typeface="Arial" pitchFamily="34" charset="0"/>
                <a:cs typeface="Arial" pitchFamily="34" charset="0"/>
              </a:rPr>
            </a:br>
            <a:endParaRPr lang="sv-SE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itchFamily="34" charset="0"/>
                <a:cs typeface="Arial" pitchFamily="34" charset="0"/>
              </a:rPr>
              <a:t>Leif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Saurow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sv-SE" dirty="0">
                <a:latin typeface="Arial" pitchFamily="34" charset="0"/>
                <a:cs typeface="Arial" pitchFamily="34" charset="0"/>
              </a:rPr>
              <a:t>	076-106 26 21</a:t>
            </a:r>
            <a:br>
              <a:rPr lang="sv-SE" dirty="0">
                <a:latin typeface="Arial" pitchFamily="34" charset="0"/>
                <a:cs typeface="Arial" pitchFamily="34" charset="0"/>
              </a:rPr>
            </a:br>
            <a:endParaRPr lang="sv-SE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itchFamily="34" charset="0"/>
                <a:cs typeface="Arial" pitchFamily="34" charset="0"/>
              </a:rPr>
              <a:t>Mattias Jönsson	070-969 93 37</a:t>
            </a:r>
            <a:br>
              <a:rPr lang="sv-SE" dirty="0">
                <a:latin typeface="Arial" pitchFamily="34" charset="0"/>
                <a:cs typeface="Arial" pitchFamily="34" charset="0"/>
              </a:rPr>
            </a:br>
            <a:endParaRPr lang="sv-SE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itchFamily="34" charset="0"/>
                <a:cs typeface="Arial" pitchFamily="34" charset="0"/>
              </a:rPr>
              <a:t>Johan Liljekvist	070-307 70 07</a:t>
            </a:r>
            <a:br>
              <a:rPr lang="sv-SE" dirty="0">
                <a:latin typeface="Arial" pitchFamily="34" charset="0"/>
                <a:cs typeface="Arial" pitchFamily="34" charset="0"/>
              </a:rPr>
            </a:br>
            <a:endParaRPr lang="sv-SE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itchFamily="34" charset="0"/>
                <a:cs typeface="Arial" pitchFamily="34" charset="0"/>
              </a:rPr>
              <a:t>Frans Jung	070-966 65 34</a:t>
            </a:r>
            <a:br>
              <a:rPr lang="sv-SE" dirty="0">
                <a:latin typeface="Arial" pitchFamily="34" charset="0"/>
                <a:cs typeface="Arial" pitchFamily="34" charset="0"/>
              </a:rPr>
            </a:br>
            <a:endParaRPr lang="sv-SE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itchFamily="34" charset="0"/>
                <a:cs typeface="Arial" pitchFamily="34" charset="0"/>
              </a:rPr>
              <a:t>Mårten Niklasson	073-437 60 72</a:t>
            </a:r>
            <a:br>
              <a:rPr lang="sv-SE" dirty="0">
                <a:latin typeface="Arial" pitchFamily="34" charset="0"/>
                <a:cs typeface="Arial" pitchFamily="34" charset="0"/>
              </a:rPr>
            </a:br>
            <a:endParaRPr lang="sv-SE" dirty="0">
              <a:latin typeface="Arial" pitchFamily="34" charset="0"/>
              <a:cs typeface="Arial" pitchFamily="34" charset="0"/>
            </a:endParaRPr>
          </a:p>
          <a:p>
            <a:r>
              <a:rPr lang="sv-SE" sz="1200" i="1" dirty="0" smtClean="0">
                <a:latin typeface="Arial" pitchFamily="34" charset="0"/>
                <a:cs typeface="Arial" pitchFamily="34" charset="0"/>
              </a:rPr>
              <a:t>* Huvudansvariga</a:t>
            </a:r>
            <a:endParaRPr lang="sv-SE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9EDBFA-A48E-4BDE-BE06-493258E2E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346752"/>
            <a:ext cx="5940661" cy="3583575"/>
          </a:xfrm>
          <a:prstGeom prst="rect">
            <a:avLst/>
          </a:prstGeom>
        </p:spPr>
      </p:pic>
      <p:sp>
        <p:nvSpPr>
          <p:cNvPr id="7" name="Rektangel 2">
            <a:extLst>
              <a:ext uri="{FF2B5EF4-FFF2-40B4-BE49-F238E27FC236}">
                <a16:creationId xmlns:a16="http://schemas.microsoft.com/office/drawing/2014/main" id="{F16B043A-2F2E-4E08-A929-5CCE3D386046}"/>
              </a:ext>
            </a:extLst>
          </p:cNvPr>
          <p:cNvSpPr/>
          <p:nvPr/>
        </p:nvSpPr>
        <p:spPr>
          <a:xfrm>
            <a:off x="2349575" y="1059583"/>
            <a:ext cx="1858201" cy="603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latinLnBrk="0">
              <a:lnSpc>
                <a:spcPct val="115000"/>
              </a:lnSpc>
              <a:spcBef>
                <a:spcPts val="750"/>
              </a:spcBef>
            </a:pPr>
            <a:r>
              <a:rPr lang="sv-SE" sz="1350" dirty="0">
                <a:solidFill>
                  <a:srgbClr val="0C297C"/>
                </a:solidFill>
                <a:latin typeface="Arial"/>
                <a:ea typeface="Times New Roman"/>
                <a:cs typeface="Times New Roman"/>
              </a:rPr>
              <a:t>Organisationsschema</a:t>
            </a:r>
          </a:p>
          <a:p>
            <a:pPr marL="557213" lvl="1" indent="-214313" defTabSz="685800" latinLnBrk="0">
              <a:lnSpc>
                <a:spcPct val="115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sv-SE" sz="1050" dirty="0">
              <a:solidFill>
                <a:prstClr val="black"/>
              </a:solidFill>
              <a:latin typeface="Arial"/>
              <a:ea typeface="Times New Roman"/>
              <a:cs typeface="Times New Roman"/>
            </a:endParaRPr>
          </a:p>
        </p:txBody>
      </p:sp>
      <p:pic>
        <p:nvPicPr>
          <p:cNvPr id="5" name="Bildobjekt 2" descr="En bild som visar symbol, emblem, cirkel, logotyp&#10;&#10;Automatiskt genererad beskrivning">
            <a:extLst>
              <a:ext uri="{FF2B5EF4-FFF2-40B4-BE49-F238E27FC236}">
                <a16:creationId xmlns:a16="http://schemas.microsoft.com/office/drawing/2014/main" id="{63A7B3A3-DD10-F9E1-F284-0A7B8E593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05" y="177735"/>
            <a:ext cx="999030" cy="99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86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1">
            <a:extLst>
              <a:ext uri="{FF2B5EF4-FFF2-40B4-BE49-F238E27FC236}">
                <a16:creationId xmlns:a16="http://schemas.microsoft.com/office/drawing/2014/main" id="{CE7B4F2F-0ECE-445B-9E11-5DAD42CA134F}"/>
              </a:ext>
            </a:extLst>
          </p:cNvPr>
          <p:cNvSpPr txBox="1"/>
          <p:nvPr/>
        </p:nvSpPr>
        <p:spPr>
          <a:xfrm>
            <a:off x="2850096" y="592108"/>
            <a:ext cx="3726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latinLnBrk="0"/>
            <a:r>
              <a:rPr lang="sv-SE" sz="2100" dirty="0">
                <a:solidFill>
                  <a:srgbClr val="0C297C"/>
                </a:solidFill>
                <a:latin typeface="Avenir Next LT Pro" panose="020B0504020202020204" pitchFamily="34" charset="0"/>
              </a:rPr>
              <a:t>Ansvarsområde </a:t>
            </a:r>
            <a:r>
              <a:rPr lang="sv-SE" sz="2100" dirty="0" err="1">
                <a:solidFill>
                  <a:srgbClr val="0C297C"/>
                </a:solidFill>
                <a:latin typeface="Avenir Next LT Pro" panose="020B0504020202020204" pitchFamily="34" charset="0"/>
              </a:rPr>
              <a:t>UngdomsSektionen</a:t>
            </a:r>
            <a:endParaRPr lang="sv-SE" sz="2100" dirty="0">
              <a:solidFill>
                <a:srgbClr val="FF000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Rektangel 2">
            <a:extLst>
              <a:ext uri="{FF2B5EF4-FFF2-40B4-BE49-F238E27FC236}">
                <a16:creationId xmlns:a16="http://schemas.microsoft.com/office/drawing/2014/main" id="{87DD9E7A-3F9E-425D-ABA3-1EC3CED56813}"/>
              </a:ext>
            </a:extLst>
          </p:cNvPr>
          <p:cNvSpPr/>
          <p:nvPr/>
        </p:nvSpPr>
        <p:spPr>
          <a:xfrm>
            <a:off x="1979712" y="1869672"/>
            <a:ext cx="4464496" cy="2602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 defTabSz="685800" latinLnBrk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1600" i="1" dirty="0">
                <a:solidFill>
                  <a:prstClr val="black"/>
                </a:solidFill>
                <a:latin typeface="Avenir Next LT Pro" panose="020B05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Frågor rörande ungdomslagen (Ej J-Lagen)</a:t>
            </a:r>
          </a:p>
          <a:p>
            <a:pPr marL="128588" indent="-128588" defTabSz="685800" latinLnBrk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1600" i="1" dirty="0">
                <a:solidFill>
                  <a:prstClr val="black"/>
                </a:solidFill>
                <a:latin typeface="Avenir Next LT Pro" panose="020B05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Ungdomsledare</a:t>
            </a:r>
          </a:p>
          <a:p>
            <a:pPr marL="128588" indent="-128588" defTabSz="685800" latinLnBrk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1600" i="1" dirty="0">
                <a:solidFill>
                  <a:prstClr val="black"/>
                </a:solidFill>
                <a:latin typeface="Avenir Next LT Pro" panose="020B05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Ungdomsdomare</a:t>
            </a:r>
          </a:p>
          <a:p>
            <a:pPr marL="128588" indent="-128588" defTabSz="685800" latinLnBrk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1600" i="1" dirty="0">
                <a:solidFill>
                  <a:prstClr val="black"/>
                </a:solidFill>
                <a:latin typeface="Avenir Next LT Pro" panose="020B05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Uppstart Bollek</a:t>
            </a:r>
          </a:p>
          <a:p>
            <a:pPr marL="128588" indent="-128588" defTabSz="685800" latinLnBrk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1600" i="1" dirty="0">
                <a:solidFill>
                  <a:prstClr val="black"/>
                </a:solidFill>
                <a:latin typeface="Avenir Next LT Pro" panose="020B05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Stötta Summercamp</a:t>
            </a:r>
          </a:p>
          <a:p>
            <a:pPr marL="128588" indent="-128588" defTabSz="685800" latinLnBrk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1600" i="1" dirty="0">
                <a:solidFill>
                  <a:prstClr val="black"/>
                </a:solidFill>
                <a:latin typeface="Avenir Next LT Pro" panose="020B05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Stötta IFC Cupen</a:t>
            </a:r>
          </a:p>
          <a:p>
            <a:pPr marL="128588" indent="-128588" defTabSz="685800" latinLnBrk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1600" i="1" dirty="0">
                <a:solidFill>
                  <a:prstClr val="black"/>
                </a:solidFill>
                <a:latin typeface="Avenir Next LT Pro" panose="020B05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Styrelsens förlängda arm</a:t>
            </a:r>
          </a:p>
        </p:txBody>
      </p:sp>
      <p:pic>
        <p:nvPicPr>
          <p:cNvPr id="3" name="Bildobjekt 2" descr="En bild som visar symbol, emblem, cirkel, logotyp&#10;&#10;Automatiskt genererad beskrivning">
            <a:extLst>
              <a:ext uri="{FF2B5EF4-FFF2-40B4-BE49-F238E27FC236}">
                <a16:creationId xmlns:a16="http://schemas.microsoft.com/office/drawing/2014/main" id="{8C0746FB-FC5B-4B9F-1C47-E098F4A16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05" y="177735"/>
            <a:ext cx="999030" cy="99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969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029B91-4A68-20A1-ADD5-68F0694D9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41284"/>
            <a:ext cx="7524328" cy="730266"/>
          </a:xfrm>
        </p:spPr>
        <p:txBody>
          <a:bodyPr/>
          <a:lstStyle/>
          <a:p>
            <a:r>
              <a:rPr lang="sv-SE" sz="3200" dirty="0"/>
              <a:t>Planerad verksamhet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68357D-7963-82E9-1A40-16E8DA04C2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07704" y="627534"/>
            <a:ext cx="6995120" cy="4474682"/>
          </a:xfrm>
        </p:spPr>
        <p:txBody>
          <a:bodyPr lIns="396000" tIns="45720" rIns="91440" bIns="45720" anchor="t"/>
          <a:lstStyle/>
          <a:p>
            <a:r>
              <a:rPr lang="sv-SE" sz="1200" u="sng" dirty="0">
                <a:latin typeface="Arial" pitchFamily="34" charset="0"/>
                <a:cs typeface="Arial" pitchFamily="34" charset="0"/>
              </a:rPr>
              <a:t>Träningsmatcher 9-manna</a:t>
            </a:r>
          </a:p>
          <a:p>
            <a:r>
              <a:rPr lang="sv-SE" sz="1200" dirty="0">
                <a:latin typeface="Arial" pitchFamily="34" charset="0"/>
                <a:cs typeface="Arial" pitchFamily="34" charset="0"/>
              </a:rPr>
              <a:t>19 oktober HGH</a:t>
            </a:r>
          </a:p>
          <a:p>
            <a:r>
              <a:rPr lang="sv-SE" sz="1200" dirty="0">
                <a:latin typeface="Arial"/>
                <a:cs typeface="Arial"/>
              </a:rPr>
              <a:t>26 oktober </a:t>
            </a:r>
            <a:r>
              <a:rPr lang="sv-SE" sz="1200" dirty="0" err="1">
                <a:latin typeface="Arial"/>
                <a:cs typeface="Arial"/>
              </a:rPr>
              <a:t>Leikin</a:t>
            </a:r>
            <a:r>
              <a:rPr lang="sv-SE" sz="1200" dirty="0">
                <a:latin typeface="Arial" pitchFamily="34" charset="0"/>
                <a:cs typeface="Arial" pitchFamily="34" charset="0"/>
              </a:rPr>
              <a:t/>
            </a:r>
            <a:br>
              <a:rPr lang="sv-SE" sz="1200" dirty="0">
                <a:latin typeface="Arial" pitchFamily="34" charset="0"/>
                <a:cs typeface="Arial" pitchFamily="34" charset="0"/>
              </a:rPr>
            </a:br>
            <a:endParaRPr lang="sv-SE" sz="1200" dirty="0">
              <a:latin typeface="Arial" pitchFamily="34" charset="0"/>
              <a:cs typeface="Arial" pitchFamily="34" charset="0"/>
            </a:endParaRPr>
          </a:p>
          <a:p>
            <a:r>
              <a:rPr lang="sv-SE" sz="1200" u="sng" dirty="0">
                <a:latin typeface="Arial" pitchFamily="34" charset="0"/>
                <a:cs typeface="Arial" pitchFamily="34" charset="0"/>
              </a:rPr>
              <a:t>Träningstider konstgräs</a:t>
            </a:r>
          </a:p>
          <a:p>
            <a:r>
              <a:rPr lang="sv-SE" sz="1200" dirty="0">
                <a:latin typeface="Arial" pitchFamily="34" charset="0"/>
                <a:cs typeface="Arial" pitchFamily="34" charset="0"/>
              </a:rPr>
              <a:t>Oktober måndagar 18:15-19:45, onsdagar 17:30-18:45</a:t>
            </a:r>
          </a:p>
          <a:p>
            <a:r>
              <a:rPr lang="sv-SE" sz="1200" dirty="0">
                <a:latin typeface="Arial"/>
                <a:cs typeface="Arial"/>
              </a:rPr>
              <a:t>Nov-dec måndagar 18:45-20:15, onsdagar 17:30-18:45</a:t>
            </a:r>
            <a:br>
              <a:rPr lang="sv-SE" sz="1200" dirty="0">
                <a:latin typeface="Arial"/>
                <a:cs typeface="Arial"/>
              </a:rPr>
            </a:br>
            <a:endParaRPr lang="sv-SE" sz="1200" dirty="0">
              <a:latin typeface="Arial" pitchFamily="34" charset="0"/>
              <a:cs typeface="Arial" pitchFamily="34" charset="0"/>
            </a:endParaRPr>
          </a:p>
          <a:p>
            <a:r>
              <a:rPr lang="sv-SE" dirty="0">
                <a:latin typeface="Arial"/>
                <a:ea typeface="Calibri"/>
                <a:cs typeface="Calibri"/>
                <a:hlinkClick r:id="rId2"/>
              </a:rPr>
              <a:t>Vinterbollen</a:t>
            </a:r>
            <a:r>
              <a:rPr lang="sv-SE" dirty="0">
                <a:latin typeface="Arial"/>
                <a:ea typeface="Calibri"/>
                <a:cs typeface="Calibri"/>
              </a:rPr>
              <a:t/>
            </a:r>
            <a:br>
              <a:rPr lang="sv-SE" dirty="0">
                <a:latin typeface="Arial"/>
                <a:ea typeface="Calibri"/>
                <a:cs typeface="Calibri"/>
              </a:rPr>
            </a:br>
            <a:endParaRPr lang="sv-SE" dirty="0">
              <a:latin typeface="Arial"/>
            </a:endParaRPr>
          </a:p>
          <a:p>
            <a:r>
              <a:rPr lang="sv-SE" sz="1200" u="sng" dirty="0">
                <a:latin typeface="Arial" pitchFamily="34" charset="0"/>
                <a:cs typeface="Arial" pitchFamily="34" charset="0"/>
              </a:rPr>
              <a:t>Träningsdag</a:t>
            </a:r>
            <a:r>
              <a:rPr lang="sv-SE" sz="1200" dirty="0"/>
              <a:t/>
            </a:r>
            <a:br>
              <a:rPr lang="sv-SE" sz="1200" dirty="0"/>
            </a:br>
            <a:r>
              <a:rPr lang="sv-SE" sz="1200" dirty="0">
                <a:latin typeface="Arial" pitchFamily="34" charset="0"/>
                <a:cs typeface="Arial" pitchFamily="34" charset="0"/>
              </a:rPr>
              <a:t>Preliminärt 27 april Kärlekens IP. Cirka 09:30 – 15:30</a:t>
            </a:r>
            <a:br>
              <a:rPr lang="sv-SE" sz="1200" dirty="0">
                <a:latin typeface="Arial" pitchFamily="34" charset="0"/>
                <a:cs typeface="Arial" pitchFamily="34" charset="0"/>
              </a:rPr>
            </a:br>
            <a:endParaRPr lang="sv-SE" sz="1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v-SE" sz="1200" u="sng" dirty="0">
                <a:latin typeface="Arial" pitchFamily="34" charset="0"/>
                <a:cs typeface="Arial" pitchFamily="34" charset="0"/>
              </a:rPr>
              <a:t>Cuper 2025</a:t>
            </a:r>
            <a:r>
              <a:rPr lang="sv-SE" sz="1200" dirty="0"/>
              <a:t/>
            </a:r>
            <a:br>
              <a:rPr lang="sv-SE" sz="1200" dirty="0"/>
            </a:br>
            <a:r>
              <a:rPr lang="sv-SE" sz="1200" b="1" dirty="0"/>
              <a:t>Förslag</a:t>
            </a:r>
            <a:r>
              <a:rPr lang="sv-SE" sz="1200" dirty="0"/>
              <a:t>:</a:t>
            </a:r>
            <a:br>
              <a:rPr lang="sv-SE" sz="1200" dirty="0"/>
            </a:br>
            <a:r>
              <a:rPr lang="sv-SE" sz="1200" dirty="0">
                <a:latin typeface="Arial" pitchFamily="34" charset="0"/>
                <a:cs typeface="Arial" pitchFamily="34" charset="0"/>
              </a:rPr>
              <a:t>Nickes Cup			februari (1 </a:t>
            </a:r>
            <a:r>
              <a:rPr lang="sv-SE" sz="1200" dirty="0" smtClean="0">
                <a:latin typeface="Arial" pitchFamily="34" charset="0"/>
                <a:cs typeface="Arial" pitchFamily="34" charset="0"/>
              </a:rPr>
              <a:t>lag)</a:t>
            </a:r>
          </a:p>
          <a:p>
            <a:pPr lvl="0"/>
            <a:r>
              <a:rPr lang="sv-SE" sz="1200" dirty="0" err="1" smtClean="0">
                <a:latin typeface="Arial" pitchFamily="34" charset="0"/>
                <a:cs typeface="Arial" pitchFamily="34" charset="0"/>
              </a:rPr>
              <a:t>Horredscupen</a:t>
            </a:r>
            <a:r>
              <a:rPr lang="sv-SE" sz="1200" dirty="0">
                <a:latin typeface="Arial" pitchFamily="34" charset="0"/>
                <a:cs typeface="Arial" pitchFamily="34" charset="0"/>
              </a:rPr>
              <a:t>		april (2 lag varav 1 mix m. P2013?)</a:t>
            </a:r>
            <a:br>
              <a:rPr lang="sv-SE" sz="1200" dirty="0">
                <a:latin typeface="Arial" pitchFamily="34" charset="0"/>
                <a:cs typeface="Arial" pitchFamily="34" charset="0"/>
              </a:rPr>
            </a:br>
            <a:r>
              <a:rPr lang="sv-SE" sz="1200" dirty="0">
                <a:latin typeface="Arial" pitchFamily="34" charset="0"/>
                <a:cs typeface="Arial" pitchFamily="34" charset="0"/>
              </a:rPr>
              <a:t>Cup Halmstad		sista helgen i maj (1 lag)</a:t>
            </a:r>
          </a:p>
          <a:p>
            <a:r>
              <a:rPr lang="sv-SE" sz="1200" dirty="0">
                <a:latin typeface="Arial" pitchFamily="34" charset="0"/>
                <a:cs typeface="Arial" pitchFamily="34" charset="0"/>
              </a:rPr>
              <a:t>Kalles Kaviar 	            	25–29/6 (2 lag varav 1 mix m. P2013?)</a:t>
            </a:r>
            <a:br>
              <a:rPr lang="sv-SE" sz="1200" dirty="0">
                <a:latin typeface="Arial" pitchFamily="34" charset="0"/>
                <a:cs typeface="Arial" pitchFamily="34" charset="0"/>
              </a:rPr>
            </a:br>
            <a:r>
              <a:rPr lang="sv-SE" sz="1200" dirty="0">
                <a:latin typeface="Arial" pitchFamily="34" charset="0"/>
                <a:cs typeface="Arial" pitchFamily="34" charset="0"/>
              </a:rPr>
              <a:t>Laxacupen			24–27/7 (1 lag)	</a:t>
            </a:r>
          </a:p>
          <a:p>
            <a:pPr>
              <a:lnSpc>
                <a:spcPct val="115000"/>
              </a:lnSpc>
              <a:spcBef>
                <a:spcPts val="500"/>
              </a:spcBef>
            </a:pPr>
            <a:r>
              <a:rPr lang="sv-SE" sz="16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v-SE" sz="16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v-SE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v-SE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sv-SE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728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547664" y="699542"/>
            <a:ext cx="7139136" cy="4546690"/>
          </a:xfrm>
        </p:spPr>
        <p:txBody>
          <a:bodyPr lIns="396000" tIns="45720" rIns="91440" bIns="45720" anchor="t"/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sv-SE" dirty="0">
                <a:latin typeface="Arial"/>
                <a:cs typeface="Arial"/>
              </a:rPr>
              <a:t>- Vår tänkta grundformation är 3 – 4 – 1 och det är det vi i huvudsak tränar på att utveckla nu under lågsäsongen.</a:t>
            </a:r>
            <a:endParaRPr lang="sv-SE" dirty="0">
              <a:latin typeface="맑은 고딕"/>
              <a:ea typeface="맑은 고딕"/>
              <a:cs typeface="Arial"/>
            </a:endParaRPr>
          </a:p>
          <a:p>
            <a:pPr marL="457200">
              <a:lnSpc>
                <a:spcPct val="114999"/>
              </a:lnSpc>
              <a:spcAft>
                <a:spcPts val="1000"/>
              </a:spcAft>
            </a:pPr>
            <a:r>
              <a:rPr lang="sv-SE" dirty="0">
                <a:latin typeface="Arial"/>
                <a:cs typeface="Arial"/>
              </a:rPr>
              <a:t>Ifrån Centerns policydokument:</a:t>
            </a:r>
            <a:r>
              <a:rPr lang="sv-SE" dirty="0">
                <a:solidFill>
                  <a:srgbClr val="404040"/>
                </a:solidFill>
                <a:latin typeface="Arial"/>
                <a:ea typeface="맑은 고딕"/>
                <a:cs typeface="Arial"/>
              </a:rPr>
              <a:t/>
            </a:r>
            <a:br>
              <a:rPr lang="sv-SE" dirty="0">
                <a:solidFill>
                  <a:srgbClr val="404040"/>
                </a:solidFill>
                <a:latin typeface="Arial"/>
                <a:ea typeface="맑은 고딕"/>
                <a:cs typeface="Arial"/>
              </a:rPr>
            </a:br>
            <a:r>
              <a:rPr lang="sv-SE" sz="1200" dirty="0">
                <a:latin typeface="Times New Roman"/>
                <a:ea typeface="맑은 고딕"/>
                <a:cs typeface="Times New Roman"/>
              </a:rPr>
              <a:t/>
            </a:r>
            <a:br>
              <a:rPr lang="sv-SE" sz="1200" dirty="0">
                <a:latin typeface="Times New Roman"/>
                <a:ea typeface="맑은 고딕"/>
                <a:cs typeface="Times New Roman"/>
              </a:rPr>
            </a:br>
            <a:r>
              <a:rPr lang="sv-SE" i="1" dirty="0">
                <a:solidFill>
                  <a:srgbClr val="000000"/>
                </a:solidFill>
                <a:latin typeface="Times New Roman"/>
                <a:ea typeface="맑은 고딕"/>
                <a:cs typeface="Times New Roman"/>
              </a:rPr>
              <a:t>”Fotbollsträningen inriktas mot färdighetsutveckling och matcher på ungdomarnas </a:t>
            </a:r>
            <a:br>
              <a:rPr lang="sv-SE" i="1" dirty="0">
                <a:solidFill>
                  <a:srgbClr val="000000"/>
                </a:solidFill>
                <a:latin typeface="Times New Roman"/>
                <a:ea typeface="맑은 고딕"/>
                <a:cs typeface="Times New Roman"/>
              </a:rPr>
            </a:br>
            <a:r>
              <a:rPr lang="sv-SE" i="1" dirty="0">
                <a:solidFill>
                  <a:srgbClr val="000000"/>
                </a:solidFill>
                <a:latin typeface="Times New Roman"/>
                <a:ea typeface="맑은 고딕"/>
                <a:cs typeface="Times New Roman"/>
              </a:rPr>
              <a:t>villkor. Alla spelare ska ges bästa möjlighet att utvecklas utifrån sina egna </a:t>
            </a:r>
            <a:br>
              <a:rPr lang="sv-SE" i="1" dirty="0">
                <a:solidFill>
                  <a:srgbClr val="000000"/>
                </a:solidFill>
                <a:latin typeface="Times New Roman"/>
                <a:ea typeface="맑은 고딕"/>
                <a:cs typeface="Times New Roman"/>
              </a:rPr>
            </a:br>
            <a:r>
              <a:rPr lang="sv-SE" i="1" dirty="0">
                <a:solidFill>
                  <a:srgbClr val="000000"/>
                </a:solidFill>
                <a:latin typeface="Times New Roman"/>
                <a:ea typeface="맑은 고딕"/>
                <a:cs typeface="Times New Roman"/>
              </a:rPr>
              <a:t>förutsättningar. Matchresultat spelar en underordnad roll, men tillåts successivt få </a:t>
            </a:r>
            <a:br>
              <a:rPr lang="sv-SE" i="1" dirty="0">
                <a:solidFill>
                  <a:srgbClr val="000000"/>
                </a:solidFill>
                <a:latin typeface="Times New Roman"/>
                <a:ea typeface="맑은 고딕"/>
                <a:cs typeface="Times New Roman"/>
              </a:rPr>
            </a:br>
            <a:r>
              <a:rPr lang="sv-SE" i="1" dirty="0">
                <a:solidFill>
                  <a:srgbClr val="000000"/>
                </a:solidFill>
                <a:latin typeface="Times New Roman"/>
                <a:ea typeface="맑은 고딕"/>
                <a:cs typeface="Times New Roman"/>
              </a:rPr>
              <a:t>större betydelse. Stor hänsyn tas till engagemang och träningsflit vid uttagning till </a:t>
            </a:r>
            <a:br>
              <a:rPr lang="sv-SE" i="1" dirty="0">
                <a:solidFill>
                  <a:srgbClr val="000000"/>
                </a:solidFill>
                <a:latin typeface="Times New Roman"/>
                <a:ea typeface="맑은 고딕"/>
                <a:cs typeface="Times New Roman"/>
              </a:rPr>
            </a:br>
            <a:r>
              <a:rPr lang="sv-SE" i="1" dirty="0">
                <a:solidFill>
                  <a:srgbClr val="000000"/>
                </a:solidFill>
                <a:latin typeface="Times New Roman"/>
                <a:ea typeface="맑은 고딕"/>
                <a:cs typeface="Times New Roman"/>
              </a:rPr>
              <a:t>match. I SvFF spelarutbildningsplan tas hänsyn till barns mognadsnivå för att träning och match ska anpassas till deras fysiologiska, psykologiska och sociala </a:t>
            </a:r>
            <a:br>
              <a:rPr lang="sv-SE" i="1" dirty="0">
                <a:solidFill>
                  <a:srgbClr val="000000"/>
                </a:solidFill>
                <a:latin typeface="Times New Roman"/>
                <a:ea typeface="맑은 고딕"/>
                <a:cs typeface="Times New Roman"/>
              </a:rPr>
            </a:br>
            <a:r>
              <a:rPr lang="sv-SE" i="1" dirty="0">
                <a:solidFill>
                  <a:srgbClr val="000000"/>
                </a:solidFill>
                <a:latin typeface="Times New Roman"/>
                <a:ea typeface="맑은 고딕"/>
                <a:cs typeface="Times New Roman"/>
              </a:rPr>
              <a:t>förutsättningar. Utifrån detta så bereds ledare och tränare möjligheten att om man </a:t>
            </a:r>
            <a:br>
              <a:rPr lang="sv-SE" i="1" dirty="0">
                <a:solidFill>
                  <a:srgbClr val="000000"/>
                </a:solidFill>
                <a:latin typeface="Times New Roman"/>
                <a:ea typeface="맑은 고딕"/>
                <a:cs typeface="Times New Roman"/>
              </a:rPr>
            </a:br>
            <a:r>
              <a:rPr lang="sv-SE" i="1" dirty="0">
                <a:solidFill>
                  <a:srgbClr val="000000"/>
                </a:solidFill>
                <a:latin typeface="Times New Roman"/>
                <a:ea typeface="맑은 고딕"/>
                <a:cs typeface="Times New Roman"/>
              </a:rPr>
              <a:t>anser det befogat och nödvändigt göra nivåindelningar och anpassningar i träning </a:t>
            </a:r>
            <a:br>
              <a:rPr lang="sv-SE" i="1" dirty="0">
                <a:solidFill>
                  <a:srgbClr val="000000"/>
                </a:solidFill>
                <a:latin typeface="Times New Roman"/>
                <a:ea typeface="맑은 고딕"/>
                <a:cs typeface="Times New Roman"/>
              </a:rPr>
            </a:br>
            <a:r>
              <a:rPr lang="sv-SE" i="1" dirty="0">
                <a:solidFill>
                  <a:srgbClr val="000000"/>
                </a:solidFill>
                <a:latin typeface="Times New Roman"/>
                <a:ea typeface="맑은 고딕"/>
                <a:cs typeface="Times New Roman"/>
              </a:rPr>
              <a:t>och match. I sitt agerande har varje tränare och ledare dock att beakta varje </a:t>
            </a:r>
            <a:br>
              <a:rPr lang="sv-SE" i="1" dirty="0">
                <a:solidFill>
                  <a:srgbClr val="000000"/>
                </a:solidFill>
                <a:latin typeface="Times New Roman"/>
                <a:ea typeface="맑은 고딕"/>
                <a:cs typeface="Times New Roman"/>
              </a:rPr>
            </a:br>
            <a:r>
              <a:rPr lang="sv-SE" i="1" dirty="0">
                <a:solidFill>
                  <a:srgbClr val="000000"/>
                </a:solidFill>
                <a:latin typeface="Times New Roman"/>
                <a:ea typeface="맑은 고딕"/>
                <a:cs typeface="Times New Roman"/>
              </a:rPr>
              <a:t>individuell spelares självkänsla, gruppdynamik och lagkänsla i truppen.”</a:t>
            </a:r>
            <a:r>
              <a:rPr lang="sv-SE" sz="1200" dirty="0">
                <a:solidFill>
                  <a:srgbClr val="000000"/>
                </a:solidFill>
                <a:latin typeface="Times New Roman"/>
                <a:ea typeface="맑은 고딕"/>
                <a:cs typeface="Times New Roman"/>
              </a:rPr>
              <a:t/>
            </a:r>
            <a:br>
              <a:rPr lang="sv-SE" sz="1200" dirty="0">
                <a:solidFill>
                  <a:srgbClr val="000000"/>
                </a:solidFill>
                <a:latin typeface="Times New Roman"/>
                <a:ea typeface="맑은 고딕"/>
                <a:cs typeface="Times New Roman"/>
              </a:rPr>
            </a:br>
            <a:endParaRPr lang="sv-SE" sz="1200" i="1" dirty="0">
              <a:solidFill>
                <a:srgbClr val="000000"/>
              </a:solidFill>
              <a:latin typeface="Times New Roman"/>
              <a:ea typeface="맑은 고딕"/>
              <a:cs typeface="Times New Roman"/>
            </a:endParaRPr>
          </a:p>
          <a:p>
            <a:pPr marL="457200">
              <a:lnSpc>
                <a:spcPct val="114999"/>
              </a:lnSpc>
              <a:spcAft>
                <a:spcPts val="1000"/>
              </a:spcAft>
            </a:pPr>
            <a:r>
              <a:rPr lang="sv-SE" dirty="0">
                <a:latin typeface="Arial"/>
                <a:cs typeface="Arial"/>
              </a:rPr>
              <a:t>Vad innebär det för oss?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2B37F08-B9A4-53D4-2A4A-46FCD85E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41284"/>
            <a:ext cx="7524328" cy="442234"/>
          </a:xfrm>
        </p:spPr>
        <p:txBody>
          <a:bodyPr lIns="91440" tIns="45720" rIns="91440" bIns="45720" anchor="ctr"/>
          <a:lstStyle/>
          <a:p>
            <a:r>
              <a:rPr lang="sv-SE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v-SE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v-SE" dirty="0" smtClean="0">
                <a:latin typeface="Calibri"/>
                <a:ea typeface="Times New Roman" panose="02020603050405020304" pitchFamily="18" charset="0"/>
                <a:cs typeface="Arial"/>
              </a:rPr>
              <a:t>Spelform </a:t>
            </a:r>
            <a:r>
              <a:rPr lang="sv-SE" dirty="0">
                <a:latin typeface="Calibri"/>
                <a:ea typeface="Times New Roman" panose="02020603050405020304" pitchFamily="18" charset="0"/>
                <a:cs typeface="Arial"/>
              </a:rPr>
              <a:t>9-manna</a:t>
            </a:r>
            <a:r>
              <a:rPr lang="sv-SE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v-SE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695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547664" y="699542"/>
            <a:ext cx="7139136" cy="4546690"/>
          </a:xfrm>
        </p:spPr>
        <p:txBody>
          <a:bodyPr lIns="396000" tIns="45720" rIns="91440" bIns="45720" anchor="t"/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sv-SE" dirty="0">
              <a:latin typeface="Arial"/>
              <a:cs typeface="Arial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2B37F08-B9A4-53D4-2A4A-46FCD85E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41284"/>
            <a:ext cx="7524328" cy="442234"/>
          </a:xfrm>
        </p:spPr>
        <p:txBody>
          <a:bodyPr lIns="91440" tIns="45720" rIns="91440" bIns="45720" anchor="ctr"/>
          <a:lstStyle/>
          <a:p>
            <a:r>
              <a:rPr lang="sv-SE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v-SE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v-SE" dirty="0" smtClean="0">
                <a:latin typeface="Calibri"/>
                <a:ea typeface="Times New Roman" panose="02020603050405020304" pitchFamily="18" charset="0"/>
                <a:cs typeface="Arial"/>
              </a:rPr>
              <a:t>Spelform </a:t>
            </a:r>
            <a:r>
              <a:rPr lang="sv-SE" dirty="0">
                <a:latin typeface="Calibri"/>
                <a:ea typeface="Times New Roman" panose="02020603050405020304" pitchFamily="18" charset="0"/>
                <a:cs typeface="Arial"/>
              </a:rPr>
              <a:t>9-manna</a:t>
            </a:r>
            <a:r>
              <a:rPr lang="sv-SE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v-SE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820C119-59F8-024A-E049-0682C260D118}"/>
              </a:ext>
            </a:extLst>
          </p:cNvPr>
          <p:cNvSpPr txBox="1"/>
          <p:nvPr/>
        </p:nvSpPr>
        <p:spPr>
          <a:xfrm>
            <a:off x="1691680" y="700053"/>
            <a:ext cx="7056784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400" dirty="0">
                <a:latin typeface="Times New Roman"/>
                <a:cs typeface="Times New Roman"/>
              </a:rPr>
              <a:t>Från och med </a:t>
            </a:r>
            <a:r>
              <a:rPr lang="sv-SE" sz="1400" dirty="0" smtClean="0">
                <a:latin typeface="Times New Roman"/>
                <a:cs typeface="Times New Roman"/>
              </a:rPr>
              <a:t>denna spelform </a:t>
            </a:r>
            <a:r>
              <a:rPr lang="sv-SE" sz="1400" dirty="0">
                <a:latin typeface="Times New Roman"/>
                <a:cs typeface="Times New Roman"/>
              </a:rPr>
              <a:t>och ålder så införs alltså tabeller och resultat. Då blir det helt </a:t>
            </a:r>
          </a:p>
          <a:p>
            <a:r>
              <a:rPr lang="sv-SE" sz="1400" dirty="0">
                <a:latin typeface="Times New Roman"/>
                <a:cs typeface="Times New Roman"/>
              </a:rPr>
              <a:t>naturligt ett större inslag av tävling i det mesta men vi ska fortsatt vara </a:t>
            </a:r>
            <a:r>
              <a:rPr lang="sv-SE" sz="1400" u="sng" dirty="0">
                <a:latin typeface="Times New Roman"/>
                <a:cs typeface="Times New Roman"/>
              </a:rPr>
              <a:t>prestationsinriktade</a:t>
            </a:r>
            <a:r>
              <a:rPr lang="sv-SE" sz="1400" dirty="0">
                <a:latin typeface="Times New Roman"/>
                <a:cs typeface="Times New Roman"/>
              </a:rPr>
              <a:t> då </a:t>
            </a:r>
          </a:p>
          <a:p>
            <a:r>
              <a:rPr lang="sv-SE" sz="1400" dirty="0">
                <a:latin typeface="Times New Roman"/>
                <a:cs typeface="Times New Roman"/>
              </a:rPr>
              <a:t>detta är en grund för bra resultat (ex. ALM-modellen).</a:t>
            </a:r>
            <a:br>
              <a:rPr lang="sv-SE" sz="1400" dirty="0">
                <a:latin typeface="Times New Roman"/>
                <a:cs typeface="Times New Roman"/>
              </a:rPr>
            </a:br>
            <a:r>
              <a:rPr lang="sv-SE" sz="1400" dirty="0">
                <a:latin typeface="Times New Roman"/>
                <a:cs typeface="Times New Roman"/>
              </a:rPr>
              <a:t>Detta kommer också i större grad påverka hur vi tar ut och bygger våra lag till olika matcher </a:t>
            </a:r>
          </a:p>
          <a:p>
            <a:r>
              <a:rPr lang="sv-SE" sz="1400" dirty="0">
                <a:latin typeface="Times New Roman"/>
                <a:cs typeface="Times New Roman"/>
              </a:rPr>
              <a:t>och motstånd nu när vi går över till nytt spelsystem.</a:t>
            </a:r>
          </a:p>
          <a:p>
            <a:r>
              <a:rPr lang="sv-SE" sz="1400" dirty="0">
                <a:latin typeface="Times New Roman"/>
                <a:cs typeface="Times New Roman"/>
              </a:rPr>
              <a:t>Vi tror fortsatt på att spelare utvecklas bäst om de möter/är med spelare som befinner sig på </a:t>
            </a:r>
            <a:br>
              <a:rPr lang="sv-SE" sz="1400" dirty="0">
                <a:latin typeface="Times New Roman"/>
                <a:cs typeface="Times New Roman"/>
              </a:rPr>
            </a:br>
            <a:r>
              <a:rPr lang="sv-SE" sz="1400" dirty="0">
                <a:latin typeface="Times New Roman"/>
                <a:cs typeface="Times New Roman"/>
              </a:rPr>
              <a:t>ungefär samma nivå som en själv. </a:t>
            </a:r>
          </a:p>
          <a:p>
            <a:r>
              <a:rPr lang="sv-SE" sz="1400" dirty="0">
                <a:latin typeface="Times New Roman"/>
                <a:cs typeface="Times New Roman"/>
              </a:rPr>
              <a:t>Vi försöker därför i den mån det är möjligt att </a:t>
            </a:r>
            <a:r>
              <a:rPr lang="sv-SE" sz="1400" i="1" dirty="0">
                <a:latin typeface="Times New Roman"/>
                <a:cs typeface="Times New Roman"/>
              </a:rPr>
              <a:t>nivåanpassa träning och </a:t>
            </a:r>
          </a:p>
          <a:p>
            <a:r>
              <a:rPr lang="sv-SE" sz="1400" i="1" dirty="0">
                <a:latin typeface="Times New Roman"/>
                <a:cs typeface="Times New Roman"/>
              </a:rPr>
              <a:t>matcher </a:t>
            </a:r>
            <a:r>
              <a:rPr lang="sv-SE" sz="1400" dirty="0">
                <a:latin typeface="Times New Roman"/>
                <a:cs typeface="Times New Roman"/>
              </a:rPr>
              <a:t>så att våra spelare får spela utifrån sin egen spelförmåga och på så vis utvecklas så </a:t>
            </a:r>
          </a:p>
          <a:p>
            <a:r>
              <a:rPr lang="sv-SE" sz="1400" dirty="0">
                <a:latin typeface="Times New Roman"/>
                <a:cs typeface="Times New Roman"/>
              </a:rPr>
              <a:t>mycket som möjligt.</a:t>
            </a:r>
          </a:p>
          <a:p>
            <a:r>
              <a:rPr lang="sv-SE" sz="1400" dirty="0">
                <a:latin typeface="Times New Roman"/>
                <a:cs typeface="Times New Roman"/>
              </a:rPr>
              <a:t/>
            </a:r>
            <a:br>
              <a:rPr lang="sv-SE" sz="1400" dirty="0">
                <a:latin typeface="Times New Roman"/>
                <a:cs typeface="Times New Roman"/>
              </a:rPr>
            </a:br>
            <a:r>
              <a:rPr lang="sv-SE" sz="1400" dirty="0">
                <a:latin typeface="Times New Roman"/>
                <a:cs typeface="Times New Roman"/>
              </a:rPr>
              <a:t>Nivåanpassning är vårt sätt att inom laget ge  alla spelare möjlighet att träna och spela </a:t>
            </a:r>
          </a:p>
          <a:p>
            <a:r>
              <a:rPr lang="sv-SE" sz="1400" dirty="0">
                <a:latin typeface="Times New Roman"/>
                <a:cs typeface="Times New Roman"/>
              </a:rPr>
              <a:t>utifrån sin nivå. Nivåanpassning sker i form av att spelare får träna på moment utifrån hur </a:t>
            </a:r>
          </a:p>
          <a:p>
            <a:r>
              <a:rPr lang="sv-SE" sz="1400" dirty="0">
                <a:latin typeface="Times New Roman"/>
                <a:cs typeface="Times New Roman"/>
              </a:rPr>
              <a:t>långt man kommit i sin </a:t>
            </a:r>
            <a:r>
              <a:rPr lang="sv-SE" sz="1400" dirty="0" smtClean="0">
                <a:latin typeface="Times New Roman"/>
                <a:cs typeface="Times New Roman"/>
              </a:rPr>
              <a:t>egen utveckling. Många andra idrotter och till viss del skolan använder </a:t>
            </a:r>
          </a:p>
          <a:p>
            <a:r>
              <a:rPr lang="sv-SE" sz="1400" dirty="0" smtClean="0">
                <a:latin typeface="Times New Roman"/>
                <a:cs typeface="Times New Roman"/>
              </a:rPr>
              <a:t>sig av detta förhållningssätt.</a:t>
            </a:r>
            <a:endParaRPr lang="sv-SE" sz="1400" dirty="0">
              <a:latin typeface="Times New Roman"/>
              <a:cs typeface="Times New Roman"/>
            </a:endParaRPr>
          </a:p>
          <a:p>
            <a:endParaRPr lang="sv-SE" sz="1400" dirty="0">
              <a:latin typeface="Times New Roman"/>
              <a:cs typeface="Times New Roman"/>
            </a:endParaRPr>
          </a:p>
          <a:p>
            <a:r>
              <a:rPr lang="sv-SE" sz="1400" dirty="0">
                <a:latin typeface="Times New Roman"/>
                <a:cs typeface="Times New Roman"/>
              </a:rPr>
              <a:t>Nivåanpassningen ska inte vara statisk i form av uppdelade grupper som isoleras utan ska </a:t>
            </a:r>
          </a:p>
          <a:p>
            <a:r>
              <a:rPr lang="sv-SE" sz="1400" dirty="0">
                <a:latin typeface="Times New Roman"/>
                <a:cs typeface="Times New Roman"/>
              </a:rPr>
              <a:t>kunna förändras från träning till träning och match till match</a:t>
            </a:r>
            <a:r>
              <a:rPr lang="sv-SE" sz="1400" dirty="0" smtClean="0">
                <a:latin typeface="Times New Roman"/>
                <a:cs typeface="Times New Roman"/>
              </a:rPr>
              <a:t>. Vi genomför absolut inte hela </a:t>
            </a:r>
            <a:br>
              <a:rPr lang="sv-SE" sz="1400" dirty="0" smtClean="0">
                <a:latin typeface="Times New Roman"/>
                <a:cs typeface="Times New Roman"/>
              </a:rPr>
            </a:br>
            <a:r>
              <a:rPr lang="sv-SE" sz="1400" dirty="0" smtClean="0">
                <a:latin typeface="Times New Roman"/>
                <a:cs typeface="Times New Roman"/>
              </a:rPr>
              <a:t>träningar i nivåanpassade grupper utan där det är lämpligt och vid tillfälle.</a:t>
            </a:r>
            <a:endParaRPr lang="sv-SE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210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547664" y="699542"/>
            <a:ext cx="7139136" cy="4546690"/>
          </a:xfrm>
        </p:spPr>
        <p:txBody>
          <a:bodyPr lIns="396000" tIns="45720" rIns="91440" bIns="45720" anchor="t"/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sv-SE" dirty="0">
              <a:latin typeface="Arial"/>
              <a:cs typeface="Arial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2B37F08-B9A4-53D4-2A4A-46FCD85E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41284"/>
            <a:ext cx="7524328" cy="442234"/>
          </a:xfrm>
        </p:spPr>
        <p:txBody>
          <a:bodyPr lIns="91440" tIns="45720" rIns="91440" bIns="45720" anchor="ctr"/>
          <a:lstStyle/>
          <a:p>
            <a:r>
              <a:rPr lang="sv-SE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v-SE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v-SE" dirty="0" smtClean="0">
                <a:latin typeface="Calibri"/>
                <a:ea typeface="Times New Roman" panose="02020603050405020304" pitchFamily="18" charset="0"/>
                <a:cs typeface="Arial"/>
              </a:rPr>
              <a:t>Spelform </a:t>
            </a:r>
            <a:r>
              <a:rPr lang="sv-SE" dirty="0">
                <a:latin typeface="Calibri"/>
                <a:ea typeface="Times New Roman" panose="02020603050405020304" pitchFamily="18" charset="0"/>
                <a:cs typeface="Arial"/>
              </a:rPr>
              <a:t>9-manna</a:t>
            </a:r>
            <a:r>
              <a:rPr lang="sv-SE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v-SE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820C119-59F8-024A-E049-0682C260D118}"/>
              </a:ext>
            </a:extLst>
          </p:cNvPr>
          <p:cNvSpPr txBox="1"/>
          <p:nvPr/>
        </p:nvSpPr>
        <p:spPr>
          <a:xfrm>
            <a:off x="1691680" y="700053"/>
            <a:ext cx="7056784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400" b="1" u="sng" dirty="0">
                <a:latin typeface="Times New Roman"/>
                <a:cs typeface="Times New Roman"/>
              </a:rPr>
              <a:t>Nivåanpassning enligt 25-50-25 principen.</a:t>
            </a:r>
            <a:br>
              <a:rPr lang="sv-SE" sz="1400" b="1" u="sng" dirty="0">
                <a:latin typeface="Times New Roman"/>
                <a:cs typeface="Times New Roman"/>
              </a:rPr>
            </a:br>
            <a:endParaRPr lang="sv-SE" sz="1400" b="1" u="sng" dirty="0">
              <a:latin typeface="Times New Roman"/>
              <a:cs typeface="Times New Roman"/>
            </a:endParaRPr>
          </a:p>
          <a:p>
            <a:r>
              <a:rPr lang="sv-SE" sz="1400" dirty="0">
                <a:latin typeface="Times New Roman"/>
                <a:cs typeface="Times New Roman"/>
              </a:rPr>
              <a:t>I en trupp är utvecklingsnivån varierande. Man är helt enkelt på olika utvecklingsnivå inom </a:t>
            </a:r>
          </a:p>
          <a:p>
            <a:r>
              <a:rPr lang="sv-SE" sz="1400" dirty="0">
                <a:latin typeface="Times New Roman"/>
                <a:cs typeface="Times New Roman"/>
              </a:rPr>
              <a:t>samma åldersgrupp. Oftast är det lagom att träna med de som ligger på samma nivå. </a:t>
            </a:r>
          </a:p>
          <a:p>
            <a:r>
              <a:rPr lang="sv-SE" sz="1400" dirty="0">
                <a:latin typeface="Times New Roman"/>
                <a:cs typeface="Times New Roman"/>
              </a:rPr>
              <a:t>Ibland behöver man en utmaning. Då skall det finnas chans att träna med de som har kommit </a:t>
            </a:r>
          </a:p>
          <a:p>
            <a:r>
              <a:rPr lang="sv-SE" sz="1400" dirty="0">
                <a:latin typeface="Times New Roman"/>
                <a:cs typeface="Times New Roman"/>
              </a:rPr>
              <a:t>lite längre. Ibland vill man känna sig på en högre nivå, då ska det finnas möjlighet att träna med de som inte kommit lika långt. </a:t>
            </a:r>
          </a:p>
          <a:p>
            <a:r>
              <a:rPr lang="sv-SE" sz="1400" dirty="0">
                <a:latin typeface="Times New Roman"/>
                <a:cs typeface="Times New Roman"/>
              </a:rPr>
              <a:t>Detta kallar vi nivåanpassning enligt 25-50-25 principen och bygger </a:t>
            </a:r>
            <a:r>
              <a:rPr lang="sv-SE" sz="1400" dirty="0" smtClean="0">
                <a:latin typeface="Times New Roman"/>
                <a:cs typeface="Times New Roman"/>
              </a:rPr>
              <a:t>på: </a:t>
            </a:r>
            <a:endParaRPr lang="sv-SE" sz="1400" dirty="0"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latin typeface="Times New Roman"/>
                <a:cs typeface="Times New Roman"/>
              </a:rPr>
              <a:t>Att träna och spela </a:t>
            </a:r>
            <a:r>
              <a:rPr lang="sv-SE" sz="1400" dirty="0">
                <a:latin typeface="Times New Roman"/>
                <a:cs typeface="Times New Roman"/>
              </a:rPr>
              <a:t>ungefär 50% med de som är på sin egen nivå, 25% med de som kommit längre och </a:t>
            </a:r>
            <a:r>
              <a:rPr lang="sv-SE" sz="1400" dirty="0" smtClean="0">
                <a:latin typeface="Times New Roman"/>
                <a:cs typeface="Times New Roman"/>
              </a:rPr>
              <a:t>25</a:t>
            </a:r>
            <a:r>
              <a:rPr lang="sv-SE" sz="1400" dirty="0">
                <a:latin typeface="Times New Roman"/>
                <a:cs typeface="Times New Roman"/>
              </a:rPr>
              <a:t>%  med de som inte kommit lika långt, känns </a:t>
            </a:r>
            <a:r>
              <a:rPr lang="sv-SE" sz="1400" dirty="0" smtClean="0">
                <a:latin typeface="Times New Roman"/>
                <a:cs typeface="Times New Roman"/>
              </a:rPr>
              <a:t>då som </a:t>
            </a:r>
            <a:r>
              <a:rPr lang="sv-SE" sz="1400" dirty="0">
                <a:latin typeface="Times New Roman"/>
                <a:cs typeface="Times New Roman"/>
              </a:rPr>
              <a:t>en lagom utmaning.</a:t>
            </a:r>
          </a:p>
          <a:p>
            <a:r>
              <a:rPr lang="sv-SE" sz="1400" dirty="0">
                <a:latin typeface="Times New Roman"/>
                <a:cs typeface="Times New Roman"/>
              </a:rPr>
              <a:t/>
            </a:r>
            <a:br>
              <a:rPr lang="sv-SE" sz="1400" dirty="0">
                <a:latin typeface="Times New Roman"/>
                <a:cs typeface="Times New Roman"/>
              </a:rPr>
            </a:br>
            <a:r>
              <a:rPr lang="sv-SE" sz="1400" dirty="0">
                <a:latin typeface="Times New Roman"/>
                <a:cs typeface="Times New Roman"/>
              </a:rPr>
              <a:t>De flesta gångerna kan man lösa detta inom den egna gruppen, men ibland, får man låta några </a:t>
            </a:r>
            <a:endParaRPr lang="sv-SE" sz="1400" dirty="0" smtClean="0">
              <a:latin typeface="Times New Roman"/>
              <a:cs typeface="Times New Roman"/>
            </a:endParaRPr>
          </a:p>
          <a:p>
            <a:r>
              <a:rPr lang="sv-SE" sz="1400" dirty="0" smtClean="0">
                <a:latin typeface="Times New Roman"/>
                <a:cs typeface="Times New Roman"/>
              </a:rPr>
              <a:t>träna </a:t>
            </a:r>
            <a:r>
              <a:rPr lang="sv-SE" sz="1400" dirty="0">
                <a:latin typeface="Times New Roman"/>
                <a:cs typeface="Times New Roman"/>
              </a:rPr>
              <a:t>med en äldre/yngre grupp för att uppnå målet. På detta vis kan man hålla alla motiverade </a:t>
            </a:r>
          </a:p>
          <a:p>
            <a:r>
              <a:rPr lang="sv-SE" sz="1400" dirty="0">
                <a:latin typeface="Times New Roman"/>
                <a:cs typeface="Times New Roman"/>
              </a:rPr>
              <a:t>och både få utmaningar och känna sig duktiga.</a:t>
            </a:r>
          </a:p>
        </p:txBody>
      </p:sp>
    </p:spTree>
    <p:extLst>
      <p:ext uri="{BB962C8B-B14F-4D97-AF65-F5344CB8AC3E}">
        <p14:creationId xmlns:p14="http://schemas.microsoft.com/office/powerpoint/2010/main" val="103318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">
  <a:themeElements>
    <a:clrScheme name="Halmstads kommun">
      <a:dk1>
        <a:sysClr val="windowText" lastClr="000000"/>
      </a:dk1>
      <a:lt1>
        <a:sysClr val="window" lastClr="FFFFFF"/>
      </a:lt1>
      <a:dk2>
        <a:srgbClr val="76AD1C"/>
      </a:dk2>
      <a:lt2>
        <a:srgbClr val="F7EDB3"/>
      </a:lt2>
      <a:accent1>
        <a:srgbClr val="0C297C"/>
      </a:accent1>
      <a:accent2>
        <a:srgbClr val="E5000B"/>
      </a:accent2>
      <a:accent3>
        <a:srgbClr val="FFB300"/>
      </a:accent3>
      <a:accent4>
        <a:srgbClr val="74376C"/>
      </a:accent4>
      <a:accent5>
        <a:srgbClr val="00946C"/>
      </a:accent5>
      <a:accent6>
        <a:srgbClr val="EE7F00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FF92F98E-C344-448A-AEF4-B1DBD58FB556}" vid="{6E782527-ECFE-46FC-866A-0E3B489B31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1117</Words>
  <Application>Microsoft Office PowerPoint</Application>
  <PresentationFormat>Bildspel på skärmen (16:9)</PresentationFormat>
  <Paragraphs>91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12</vt:i4>
      </vt:variant>
    </vt:vector>
  </HeadingPairs>
  <TitlesOfParts>
    <vt:vector size="22" baseType="lpstr">
      <vt:lpstr>맑은 고딕</vt:lpstr>
      <vt:lpstr>Arial</vt:lpstr>
      <vt:lpstr>Avenir Next LT Pro</vt:lpstr>
      <vt:lpstr>Calibri</vt:lpstr>
      <vt:lpstr>PMingLiU</vt:lpstr>
      <vt:lpstr>Times New Roman</vt:lpstr>
      <vt:lpstr>Wingdings</vt:lpstr>
      <vt:lpstr>Office Theme</vt:lpstr>
      <vt:lpstr>Custom Design</vt:lpstr>
      <vt:lpstr>Blank</vt:lpstr>
      <vt:lpstr>PowerPoint-presentation</vt:lpstr>
      <vt:lpstr> AGENDA</vt:lpstr>
      <vt:lpstr>PowerPoint-presentation</vt:lpstr>
      <vt:lpstr>PowerPoint-presentation</vt:lpstr>
      <vt:lpstr>PowerPoint-presentation</vt:lpstr>
      <vt:lpstr>Planerad verksamhet</vt:lpstr>
      <vt:lpstr> Spelform 9-manna </vt:lpstr>
      <vt:lpstr> Spelform 9-manna </vt:lpstr>
      <vt:lpstr> Spelform 9-manna </vt:lpstr>
      <vt:lpstr> Spelform 9-manna </vt:lpstr>
      <vt:lpstr>  Finansiering till laget; nuläge – framtid  </vt:lpstr>
      <vt:lpstr>PowerPoint-presentation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Leif, Saurow, 01</cp:lastModifiedBy>
  <cp:revision>127</cp:revision>
  <dcterms:created xsi:type="dcterms:W3CDTF">2014-04-01T16:27:38Z</dcterms:created>
  <dcterms:modified xsi:type="dcterms:W3CDTF">2024-10-14T10:09:12Z</dcterms:modified>
</cp:coreProperties>
</file>